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9" r:id="rId4"/>
    <p:sldId id="280" r:id="rId5"/>
    <p:sldId id="281" r:id="rId6"/>
    <p:sldId id="282" r:id="rId7"/>
    <p:sldId id="283" r:id="rId8"/>
    <p:sldId id="286" r:id="rId9"/>
    <p:sldId id="287" r:id="rId10"/>
    <p:sldId id="296" r:id="rId11"/>
    <p:sldId id="300" r:id="rId12"/>
    <p:sldId id="301" r:id="rId13"/>
    <p:sldId id="298" r:id="rId14"/>
    <p:sldId id="29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CC99"/>
    <a:srgbClr val="FFCC66"/>
    <a:srgbClr val="336699"/>
    <a:srgbClr val="3366CC"/>
    <a:srgbClr val="FF5050"/>
    <a:srgbClr val="CC0000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8" autoAdjust="0"/>
    <p:restoredTop sz="94660"/>
  </p:normalViewPr>
  <p:slideViewPr>
    <p:cSldViewPr>
      <p:cViewPr varScale="1">
        <p:scale>
          <a:sx n="88" d="100"/>
          <a:sy n="8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60A55-D650-432F-9D67-88462AF94E2E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90B47-E755-4DAF-92BF-F0595523E994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5625B-AE1F-4029-96F0-9727B577275B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CAFB4-DA5C-4C75-A51B-6297466C13A9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BEA06-EA7E-4126-AFEB-A39C1F67BC81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679D6-FDB0-420F-86A5-B9A62EEF5864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F8A92-128A-441C-A440-44B17BC4E68B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4C1E6-F09C-4ABA-A6FD-7E956163832A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D6581-7044-4904-A3E3-E403FDB02619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28636-49F5-4387-AFE2-674F9C7032AA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69573-10FB-46D5-A53A-F1B55F36EB84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9EB102-8A60-4D54-BCC4-631D80AEDED1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 descr="Piesok"/>
          <p:cNvSpPr>
            <a:spLocks noChangeArrowheads="1"/>
          </p:cNvSpPr>
          <p:nvPr/>
        </p:nvSpPr>
        <p:spPr bwMode="auto">
          <a:xfrm>
            <a:off x="755576" y="1628800"/>
            <a:ext cx="7632700" cy="1441450"/>
          </a:xfrm>
          <a:prstGeom prst="roundRect">
            <a:avLst>
              <a:gd name="adj" fmla="val 40079"/>
            </a:avLst>
          </a:prstGeom>
          <a:solidFill>
            <a:schemeClr val="accent5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>
              <a:solidFill>
                <a:srgbClr val="336699"/>
              </a:solidFill>
              <a:latin typeface="Comic Sans MS" pitchFamily="66" charset="0"/>
            </a:endParaRPr>
          </a:p>
          <a:p>
            <a:pPr algn="ctr"/>
            <a:r>
              <a:rPr lang="en-US" b="1">
                <a:solidFill>
                  <a:srgbClr val="336699"/>
                </a:solidFill>
                <a:latin typeface="Comic Sans MS" pitchFamily="66" charset="0"/>
              </a:rPr>
              <a:t>...</a:t>
            </a:r>
            <a:endParaRPr lang="sk-SK" b="1">
              <a:solidFill>
                <a:srgbClr val="336699"/>
              </a:solidFill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88641"/>
            <a:ext cx="1368151" cy="1394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260648"/>
            <a:ext cx="14859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3707904" y="3356992"/>
            <a:ext cx="17972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2800" b="1" dirty="0" smtClean="0">
                <a:ln w="11430"/>
                <a:solidFill>
                  <a:srgbClr val="3366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4. ročník</a:t>
            </a:r>
            <a:endParaRPr lang="sk-SK" sz="2800" b="1" dirty="0">
              <a:ln w="11430"/>
              <a:solidFill>
                <a:srgbClr val="3366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2743494" y="1772816"/>
            <a:ext cx="362310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6000" b="1" dirty="0" smtClean="0">
                <a:ln w="11430"/>
                <a:solidFill>
                  <a:srgbClr val="3366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TRNAVA</a:t>
            </a:r>
            <a:endParaRPr lang="sk-SK" sz="6000" b="1" dirty="0">
              <a:ln w="11430"/>
              <a:solidFill>
                <a:srgbClr val="3366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2051720" y="4437112"/>
            <a:ext cx="53399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200" b="1" dirty="0" smtClean="0">
                <a:ln w="11430"/>
                <a:solidFill>
                  <a:srgbClr val="3366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Mgr. Mariana </a:t>
            </a:r>
            <a:r>
              <a:rPr lang="sk-SK" sz="3200" b="1" dirty="0" err="1" smtClean="0">
                <a:ln w="11430"/>
                <a:solidFill>
                  <a:srgbClr val="3366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Bančanská</a:t>
            </a:r>
            <a:endParaRPr lang="sk-SK" sz="3200" b="1" dirty="0">
              <a:ln w="11430"/>
              <a:solidFill>
                <a:srgbClr val="3366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10" name="Tlačidlo akcie: Dopredu alebo Ďalej 9">
            <a:hlinkClick r:id="" action="ppaction://hlinkshowjump?jump=nextslide" highlightClick="1"/>
          </p:cNvPr>
          <p:cNvSpPr/>
          <p:nvPr/>
        </p:nvSpPr>
        <p:spPr>
          <a:xfrm>
            <a:off x="8388424" y="3140968"/>
            <a:ext cx="504056" cy="648072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ĺžnik 13"/>
          <p:cNvSpPr/>
          <p:nvPr/>
        </p:nvSpPr>
        <p:spPr>
          <a:xfrm>
            <a:off x="251520" y="332656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b="1" dirty="0" smtClean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Ktorý hrad v okolí Piešťan mal hrôzostrašnú povesť?</a:t>
            </a:r>
            <a:endParaRPr lang="sk-SK" sz="3200" b="1" dirty="0">
              <a:ln w="11430"/>
              <a:solidFill>
                <a:srgbClr val="008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egoe Print" pitchFamily="2" charset="0"/>
            </a:endParaRPr>
          </a:p>
        </p:txBody>
      </p:sp>
      <p:grpSp>
        <p:nvGrpSpPr>
          <p:cNvPr id="23" name="Skupina 6"/>
          <p:cNvGrpSpPr>
            <a:grpSpLocks/>
          </p:cNvGrpSpPr>
          <p:nvPr/>
        </p:nvGrpSpPr>
        <p:grpSpPr bwMode="auto">
          <a:xfrm>
            <a:off x="3275856" y="3861048"/>
            <a:ext cx="2736303" cy="2081603"/>
            <a:chOff x="4138659" y="4369026"/>
            <a:chExt cx="2097753" cy="1652951"/>
          </a:xfrm>
        </p:grpSpPr>
        <p:pic>
          <p:nvPicPr>
            <p:cNvPr id="2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138659" y="4369026"/>
              <a:ext cx="2097753" cy="1652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Obdĺžnik 24"/>
            <p:cNvSpPr/>
            <p:nvPr/>
          </p:nvSpPr>
          <p:spPr>
            <a:xfrm>
              <a:off x="4469883" y="4769285"/>
              <a:ext cx="1476182" cy="75763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rgbClr val="CC0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Čachtický</a:t>
              </a:r>
            </a:p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rgbClr val="CC0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hrad</a:t>
              </a:r>
              <a:endParaRPr lang="sk-SK" sz="2800" b="1" dirty="0">
                <a:ln w="11430"/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grpSp>
        <p:nvGrpSpPr>
          <p:cNvPr id="26" name="Skupina 9"/>
          <p:cNvGrpSpPr>
            <a:grpSpLocks/>
          </p:cNvGrpSpPr>
          <p:nvPr/>
        </p:nvGrpSpPr>
        <p:grpSpPr bwMode="auto">
          <a:xfrm>
            <a:off x="467544" y="4005064"/>
            <a:ext cx="2664296" cy="2026826"/>
            <a:chOff x="2065139" y="4268842"/>
            <a:chExt cx="2097753" cy="1609453"/>
          </a:xfrm>
        </p:grpSpPr>
        <p:pic>
          <p:nvPicPr>
            <p:cNvPr id="27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0941961">
              <a:off x="2065139" y="4268842"/>
              <a:ext cx="2097753" cy="160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Obdĺžnik 27"/>
            <p:cNvSpPr/>
            <p:nvPr/>
          </p:nvSpPr>
          <p:spPr>
            <a:xfrm>
              <a:off x="2575403" y="4669101"/>
              <a:ext cx="1002388" cy="75763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rgbClr val="CC0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Dobrá</a:t>
              </a:r>
            </a:p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rgbClr val="CC0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voda</a:t>
              </a:r>
              <a:endParaRPr lang="sk-SK" sz="2800" b="1" dirty="0">
                <a:ln w="11430"/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grpSp>
        <p:nvGrpSpPr>
          <p:cNvPr id="29" name="Skupina 12"/>
          <p:cNvGrpSpPr>
            <a:grpSpLocks/>
          </p:cNvGrpSpPr>
          <p:nvPr/>
        </p:nvGrpSpPr>
        <p:grpSpPr bwMode="auto">
          <a:xfrm>
            <a:off x="6156176" y="3789040"/>
            <a:ext cx="2663575" cy="2026278"/>
            <a:chOff x="6226889" y="4164539"/>
            <a:chExt cx="2097753" cy="1773889"/>
          </a:xfrm>
        </p:grpSpPr>
        <p:pic>
          <p:nvPicPr>
            <p:cNvPr id="30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0941961">
              <a:off x="6226889" y="4164539"/>
              <a:ext cx="2097753" cy="1773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Obdĺžnik 30"/>
            <p:cNvSpPr/>
            <p:nvPr/>
          </p:nvSpPr>
          <p:spPr>
            <a:xfrm>
              <a:off x="6549024" y="4668850"/>
              <a:ext cx="1400340" cy="83526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rgbClr val="CC0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Červený </a:t>
              </a:r>
            </a:p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rgbClr val="CC0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kameň</a:t>
              </a:r>
              <a:endParaRPr lang="sk-SK" sz="2800" b="1" dirty="0">
                <a:ln w="11430"/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pic>
        <p:nvPicPr>
          <p:cNvPr id="3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5143500"/>
            <a:ext cx="22288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348880"/>
            <a:ext cx="17113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1988840"/>
            <a:ext cx="16573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dell_vostro_001\Pictures\cachtice_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1484784"/>
            <a:ext cx="2828032" cy="2106884"/>
          </a:xfrm>
          <a:prstGeom prst="rect">
            <a:avLst/>
          </a:prstGeom>
          <a:ln w="190500" cap="sq">
            <a:solidFill>
              <a:srgbClr val="FFCC99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artDeco"/>
            <a:extrusionClr>
              <a:srgbClr val="000000"/>
            </a:extrusionClr>
          </a:sp3d>
        </p:spPr>
      </p:pic>
      <p:sp>
        <p:nvSpPr>
          <p:cNvPr id="16" name="Tlačidlo akcie: Dopredu alebo Ďalej 15">
            <a:hlinkClick r:id="" action="ppaction://hlinkshowjump?jump=nextslide" highlightClick="1"/>
          </p:cNvPr>
          <p:cNvSpPr/>
          <p:nvPr/>
        </p:nvSpPr>
        <p:spPr>
          <a:xfrm>
            <a:off x="8244408" y="1196752"/>
            <a:ext cx="504056" cy="648072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6 L 0.07083 -0.0997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ĺžnik 13"/>
          <p:cNvSpPr/>
          <p:nvPr/>
        </p:nvSpPr>
        <p:spPr>
          <a:xfrm>
            <a:off x="251520" y="260648"/>
            <a:ext cx="8892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b="1" dirty="0" smtClean="0">
                <a:ln w="11430"/>
                <a:solidFill>
                  <a:schemeClr val="accent4">
                    <a:lumMod val="85000"/>
                    <a:lumOff val="1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Prvá jadrová elektráreň bola postavená:</a:t>
            </a:r>
            <a:endParaRPr lang="sk-SK" sz="3200" b="1" dirty="0">
              <a:ln w="11430"/>
              <a:solidFill>
                <a:schemeClr val="accent4">
                  <a:lumMod val="85000"/>
                  <a:lumOff val="1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egoe Print" pitchFamily="2" charset="0"/>
            </a:endParaRPr>
          </a:p>
        </p:txBody>
      </p:sp>
      <p:grpSp>
        <p:nvGrpSpPr>
          <p:cNvPr id="16" name="Skupina 6"/>
          <p:cNvGrpSpPr>
            <a:grpSpLocks/>
          </p:cNvGrpSpPr>
          <p:nvPr/>
        </p:nvGrpSpPr>
        <p:grpSpPr bwMode="auto">
          <a:xfrm>
            <a:off x="467544" y="3933056"/>
            <a:ext cx="2736302" cy="2081603"/>
            <a:chOff x="4138659" y="4369026"/>
            <a:chExt cx="2097753" cy="1652951"/>
          </a:xfrm>
        </p:grpSpPr>
        <p:pic>
          <p:nvPicPr>
            <p:cNvPr id="17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138659" y="4369026"/>
              <a:ext cx="2097753" cy="1652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Obdĺžnik 17"/>
            <p:cNvSpPr/>
            <p:nvPr/>
          </p:nvSpPr>
          <p:spPr>
            <a:xfrm>
              <a:off x="4397153" y="4758374"/>
              <a:ext cx="1564664" cy="85539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err="1" smtClean="0">
                  <a:ln w="11430"/>
                  <a:solidFill>
                    <a:srgbClr val="FF66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Jaslovské</a:t>
              </a:r>
              <a:endParaRPr lang="sk-SK" sz="3200" b="1" dirty="0" smtClean="0">
                <a:ln w="11430"/>
                <a:solidFill>
                  <a:srgbClr val="FF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rgbClr val="FF66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Bohunice</a:t>
              </a:r>
              <a:endParaRPr lang="sk-SK" sz="3200" b="1" dirty="0">
                <a:ln w="11430"/>
                <a:solidFill>
                  <a:srgbClr val="FF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grpSp>
        <p:nvGrpSpPr>
          <p:cNvPr id="19" name="Skupina 9"/>
          <p:cNvGrpSpPr>
            <a:grpSpLocks/>
          </p:cNvGrpSpPr>
          <p:nvPr/>
        </p:nvGrpSpPr>
        <p:grpSpPr bwMode="auto">
          <a:xfrm>
            <a:off x="3275856" y="3861048"/>
            <a:ext cx="2664296" cy="2026826"/>
            <a:chOff x="2065139" y="4268842"/>
            <a:chExt cx="2097753" cy="1609453"/>
          </a:xfrm>
        </p:grpSpPr>
        <p:pic>
          <p:nvPicPr>
            <p:cNvPr id="20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0941961">
              <a:off x="2065139" y="4268842"/>
              <a:ext cx="2097753" cy="160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Obdĺžnik 20"/>
            <p:cNvSpPr/>
            <p:nvPr/>
          </p:nvSpPr>
          <p:spPr>
            <a:xfrm>
              <a:off x="2518707" y="4783460"/>
              <a:ext cx="1232098" cy="513236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600" b="1" dirty="0" smtClean="0">
                  <a:ln w="11430"/>
                  <a:solidFill>
                    <a:srgbClr val="FF66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Sereď</a:t>
              </a:r>
              <a:endParaRPr lang="sk-SK" sz="3600" b="1" dirty="0">
                <a:ln w="11430"/>
                <a:solidFill>
                  <a:srgbClr val="FF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grpSp>
        <p:nvGrpSpPr>
          <p:cNvPr id="22" name="Skupina 12"/>
          <p:cNvGrpSpPr>
            <a:grpSpLocks/>
          </p:cNvGrpSpPr>
          <p:nvPr/>
        </p:nvGrpSpPr>
        <p:grpSpPr bwMode="auto">
          <a:xfrm>
            <a:off x="6084168" y="3789040"/>
            <a:ext cx="2663576" cy="2026278"/>
            <a:chOff x="6226889" y="4164539"/>
            <a:chExt cx="2097753" cy="1773889"/>
          </a:xfrm>
        </p:grpSpPr>
        <p:pic>
          <p:nvPicPr>
            <p:cNvPr id="23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0941961">
              <a:off x="6226889" y="4164539"/>
              <a:ext cx="2097753" cy="1773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Obdĺžnik 23"/>
            <p:cNvSpPr/>
            <p:nvPr/>
          </p:nvSpPr>
          <p:spPr>
            <a:xfrm>
              <a:off x="6490146" y="4731888"/>
              <a:ext cx="1535426" cy="56582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600" b="1" dirty="0" smtClean="0">
                  <a:ln w="11430"/>
                  <a:solidFill>
                    <a:srgbClr val="FF66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Pezinok</a:t>
              </a:r>
              <a:endParaRPr lang="sk-SK" sz="3600" b="1" dirty="0">
                <a:ln w="11430"/>
                <a:solidFill>
                  <a:srgbClr val="FF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pic>
        <p:nvPicPr>
          <p:cNvPr id="25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420888"/>
            <a:ext cx="22288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5013176"/>
            <a:ext cx="17113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1988840"/>
            <a:ext cx="16573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Users\dell_vostro_001\Pictures\userdata--fotogalerie--ilu-foto--v1-456_720_540_0_8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5" y="1052736"/>
            <a:ext cx="2976331" cy="2232248"/>
          </a:xfrm>
          <a:prstGeom prst="rect">
            <a:avLst/>
          </a:prstGeom>
          <a:ln w="190500" cap="sq">
            <a:solidFill>
              <a:srgbClr val="FFCC99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artDeco"/>
            <a:extrusionClr>
              <a:srgbClr val="000000"/>
            </a:extrusionClr>
          </a:sp3d>
        </p:spPr>
      </p:pic>
      <p:sp>
        <p:nvSpPr>
          <p:cNvPr id="28" name="Tlačidlo akcie: Dopredu alebo Ďalej 27">
            <a:hlinkClick r:id="" action="ppaction://hlinkshowjump?jump=nextslide" highlightClick="1"/>
          </p:cNvPr>
          <p:cNvSpPr/>
          <p:nvPr/>
        </p:nvSpPr>
        <p:spPr>
          <a:xfrm>
            <a:off x="8316416" y="1268760"/>
            <a:ext cx="504056" cy="648072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0.31493 -0.0053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ĺžnik 13"/>
          <p:cNvSpPr/>
          <p:nvPr/>
        </p:nvSpPr>
        <p:spPr>
          <a:xfrm>
            <a:off x="251520" y="404664"/>
            <a:ext cx="8892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Vynálezca padáka sa volal:</a:t>
            </a:r>
            <a:endParaRPr lang="sk-SK" sz="32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egoe Print" pitchFamily="2" charset="0"/>
            </a:endParaRPr>
          </a:p>
        </p:txBody>
      </p:sp>
      <p:grpSp>
        <p:nvGrpSpPr>
          <p:cNvPr id="28" name="Skupina 6"/>
          <p:cNvGrpSpPr>
            <a:grpSpLocks/>
          </p:cNvGrpSpPr>
          <p:nvPr/>
        </p:nvGrpSpPr>
        <p:grpSpPr bwMode="auto">
          <a:xfrm>
            <a:off x="467544" y="4005064"/>
            <a:ext cx="2736302" cy="2081603"/>
            <a:chOff x="4138659" y="4369026"/>
            <a:chExt cx="2097753" cy="1652951"/>
          </a:xfrm>
        </p:grpSpPr>
        <p:pic>
          <p:nvPicPr>
            <p:cNvPr id="29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138659" y="4369026"/>
              <a:ext cx="2097753" cy="1652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" name="Obdĺžnik 29"/>
            <p:cNvSpPr/>
            <p:nvPr/>
          </p:nvSpPr>
          <p:spPr>
            <a:xfrm>
              <a:off x="4598696" y="4758374"/>
              <a:ext cx="1161578" cy="85539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rgbClr val="FF66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Štefan</a:t>
              </a:r>
            </a:p>
            <a:p>
              <a:pPr algn="ctr">
                <a:defRPr/>
              </a:pPr>
              <a:r>
                <a:rPr lang="sk-SK" sz="3200" b="1" dirty="0" err="1" smtClean="0">
                  <a:ln w="11430"/>
                  <a:solidFill>
                    <a:srgbClr val="FF66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Banič</a:t>
              </a:r>
              <a:endParaRPr lang="sk-SK" sz="3200" b="1" dirty="0">
                <a:ln w="11430"/>
                <a:solidFill>
                  <a:srgbClr val="FF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grpSp>
        <p:nvGrpSpPr>
          <p:cNvPr id="31" name="Skupina 9"/>
          <p:cNvGrpSpPr>
            <a:grpSpLocks/>
          </p:cNvGrpSpPr>
          <p:nvPr/>
        </p:nvGrpSpPr>
        <p:grpSpPr bwMode="auto">
          <a:xfrm>
            <a:off x="3300310" y="3879955"/>
            <a:ext cx="2664296" cy="2026826"/>
            <a:chOff x="2084393" y="4226676"/>
            <a:chExt cx="2097753" cy="1609453"/>
          </a:xfrm>
        </p:grpSpPr>
        <p:pic>
          <p:nvPicPr>
            <p:cNvPr id="32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0941961">
              <a:off x="2084393" y="4226676"/>
              <a:ext cx="2097753" cy="160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Obdĺžnik 32"/>
            <p:cNvSpPr/>
            <p:nvPr/>
          </p:nvSpPr>
          <p:spPr>
            <a:xfrm>
              <a:off x="2462011" y="4611921"/>
              <a:ext cx="1360835" cy="85539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rgbClr val="FF66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Aurel</a:t>
              </a:r>
            </a:p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rgbClr val="FF66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Stodola</a:t>
              </a:r>
              <a:endParaRPr lang="sk-SK" sz="3200" b="1" dirty="0">
                <a:ln w="11430"/>
                <a:solidFill>
                  <a:srgbClr val="FF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grpSp>
        <p:nvGrpSpPr>
          <p:cNvPr id="34" name="Skupina 12"/>
          <p:cNvGrpSpPr>
            <a:grpSpLocks/>
          </p:cNvGrpSpPr>
          <p:nvPr/>
        </p:nvGrpSpPr>
        <p:grpSpPr bwMode="auto">
          <a:xfrm>
            <a:off x="6012160" y="3789040"/>
            <a:ext cx="2663576" cy="2026278"/>
            <a:chOff x="6226889" y="4164539"/>
            <a:chExt cx="2097753" cy="1773889"/>
          </a:xfrm>
        </p:grpSpPr>
        <p:pic>
          <p:nvPicPr>
            <p:cNvPr id="35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0941961">
              <a:off x="6226889" y="4164539"/>
              <a:ext cx="2097753" cy="1773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Obdĺžnik 35"/>
            <p:cNvSpPr/>
            <p:nvPr/>
          </p:nvSpPr>
          <p:spPr>
            <a:xfrm>
              <a:off x="6629985" y="4452506"/>
              <a:ext cx="1310703" cy="94304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rgbClr val="FF66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Jozef</a:t>
              </a:r>
            </a:p>
            <a:p>
              <a:pPr algn="ctr">
                <a:defRPr/>
              </a:pPr>
              <a:r>
                <a:rPr lang="sk-SK" sz="3200" b="1" dirty="0" err="1" smtClean="0">
                  <a:ln w="11430"/>
                  <a:solidFill>
                    <a:srgbClr val="FF66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Petzval</a:t>
              </a:r>
              <a:endParaRPr lang="sk-SK" sz="3200" b="1" dirty="0">
                <a:ln w="11430"/>
                <a:solidFill>
                  <a:srgbClr val="FF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pic>
        <p:nvPicPr>
          <p:cNvPr id="37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628800"/>
            <a:ext cx="22288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5085184"/>
            <a:ext cx="17113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2204864"/>
            <a:ext cx="16573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Users\dell_vostro_001\Pictures\109PX-~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1196752"/>
            <a:ext cx="1944216" cy="2381436"/>
          </a:xfrm>
          <a:prstGeom prst="rect">
            <a:avLst/>
          </a:prstGeom>
          <a:ln w="190500" cap="sq">
            <a:solidFill>
              <a:srgbClr val="FFCC99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</p:spPr>
      </p:pic>
      <p:sp>
        <p:nvSpPr>
          <p:cNvPr id="16" name="Tlačidlo akcie: Dopredu alebo Ďalej 15">
            <a:hlinkClick r:id="" action="ppaction://hlinkshowjump?jump=nextslide" highlightClick="1"/>
          </p:cNvPr>
          <p:cNvSpPr/>
          <p:nvPr/>
        </p:nvSpPr>
        <p:spPr>
          <a:xfrm>
            <a:off x="8172400" y="1484784"/>
            <a:ext cx="504056" cy="648072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0.31493 -0.0053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1115616" y="404664"/>
            <a:ext cx="6624736" cy="6453336"/>
            <a:chOff x="2195736" y="2636913"/>
            <a:chExt cx="4824536" cy="4869159"/>
          </a:xfrm>
        </p:grpSpPr>
        <p:sp>
          <p:nvSpPr>
            <p:cNvPr id="2" name="Obdĺžnik 1"/>
            <p:cNvSpPr/>
            <p:nvPr/>
          </p:nvSpPr>
          <p:spPr>
            <a:xfrm>
              <a:off x="4644008" y="4697760"/>
              <a:ext cx="216024" cy="2808312"/>
            </a:xfrm>
            <a:prstGeom prst="rect">
              <a:avLst/>
            </a:prstGeom>
            <a:solidFill>
              <a:schemeClr val="bg2"/>
            </a:solidFill>
            <a:ln>
              <a:solidFill>
                <a:srgbClr val="FFCC99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" name="Obdĺžnik 2"/>
            <p:cNvSpPr/>
            <p:nvPr/>
          </p:nvSpPr>
          <p:spPr>
            <a:xfrm>
              <a:off x="2195736" y="2636913"/>
              <a:ext cx="4824536" cy="376755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FFCC99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</p:grpSp>
      <p:sp>
        <p:nvSpPr>
          <p:cNvPr id="5" name="Obdĺžnik 4"/>
          <p:cNvSpPr/>
          <p:nvPr/>
        </p:nvSpPr>
        <p:spPr>
          <a:xfrm>
            <a:off x="3828129" y="476672"/>
            <a:ext cx="162416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b="1" cap="none" spc="0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ZDROJE:</a:t>
            </a:r>
            <a:endParaRPr lang="sk-SK" b="1" cap="none" spc="0" dirty="0">
              <a:ln w="11430"/>
              <a:solidFill>
                <a:srgbClr val="FF99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755576" y="3212976"/>
            <a:ext cx="361318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2000" cap="none" spc="0" dirty="0" err="1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www.gify.nou.com</a:t>
            </a:r>
            <a:endParaRPr lang="sk-SK" sz="2000" cap="none" spc="0" dirty="0">
              <a:ln w="11430"/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1187624" y="3501008"/>
            <a:ext cx="248965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2000" cap="none" spc="0" dirty="0" smtClean="0">
                <a:ln w="11430"/>
                <a:solidFill>
                  <a:srgbClr val="3366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www.beruska8.cz</a:t>
            </a:r>
            <a:endParaRPr lang="sk-SK" sz="2000" cap="none" spc="0" dirty="0">
              <a:ln w="11430"/>
              <a:solidFill>
                <a:srgbClr val="3366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4499992" y="3356992"/>
            <a:ext cx="3050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000" dirty="0" err="1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Šablona</a:t>
            </a:r>
            <a:r>
              <a:rPr lang="sk-SK" sz="2000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: E. </a:t>
            </a:r>
            <a:r>
              <a:rPr lang="sk-SK" sz="2000" dirty="0" err="1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Maninová</a:t>
            </a:r>
            <a:r>
              <a:rPr lang="sk-SK" sz="2000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 </a:t>
            </a:r>
            <a:endParaRPr lang="sk-SK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1259632" y="2204864"/>
            <a:ext cx="65527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 err="1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www.matolauciik.webnode.sk</a:t>
            </a:r>
            <a:r>
              <a:rPr lang="sk-SK" sz="2000" dirty="0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/</a:t>
            </a:r>
            <a:r>
              <a:rPr lang="sk-SK" sz="2000" dirty="0" err="1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news</a:t>
            </a:r>
            <a:r>
              <a:rPr lang="sk-SK" sz="2000" dirty="0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/</a:t>
            </a:r>
            <a:r>
              <a:rPr lang="sk-SK" sz="2000" dirty="0" err="1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dom-sv-martina</a:t>
            </a:r>
            <a:r>
              <a:rPr lang="sk-SK" dirty="0" smtClean="0"/>
              <a:t>/</a:t>
            </a:r>
            <a:endParaRPr lang="sk-SK" dirty="0"/>
          </a:p>
        </p:txBody>
      </p:sp>
      <p:sp>
        <p:nvSpPr>
          <p:cNvPr id="19" name="Obdĺžnik 18"/>
          <p:cNvSpPr/>
          <p:nvPr/>
        </p:nvSpPr>
        <p:spPr>
          <a:xfrm>
            <a:off x="1259632" y="2924944"/>
            <a:ext cx="39773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000" dirty="0" err="1" smtClean="0">
                <a:solidFill>
                  <a:srgbClr val="336699"/>
                </a:solidFill>
                <a:latin typeface="Segoe Print" pitchFamily="2" charset="0"/>
              </a:rPr>
              <a:t>www.prezident.sk</a:t>
            </a:r>
            <a:r>
              <a:rPr lang="sk-SK" sz="2000" dirty="0" smtClean="0">
                <a:solidFill>
                  <a:srgbClr val="336699"/>
                </a:solidFill>
                <a:latin typeface="Segoe Print" pitchFamily="2" charset="0"/>
              </a:rPr>
              <a:t>/?prezident</a:t>
            </a:r>
            <a:endParaRPr lang="sk-SK" sz="2000" dirty="0">
              <a:solidFill>
                <a:srgbClr val="336699"/>
              </a:solidFill>
              <a:latin typeface="Segoe Print" pitchFamily="2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1259632" y="1556792"/>
            <a:ext cx="6480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 err="1" smtClean="0">
                <a:solidFill>
                  <a:srgbClr val="336699"/>
                </a:solidFill>
                <a:latin typeface="Segoe Print" pitchFamily="2" charset="0"/>
              </a:rPr>
              <a:t>www.trnava.estranky.sk</a:t>
            </a:r>
            <a:r>
              <a:rPr lang="sk-SK" sz="2000" dirty="0" smtClean="0">
                <a:solidFill>
                  <a:srgbClr val="336699"/>
                </a:solidFill>
                <a:latin typeface="Segoe Print" pitchFamily="2" charset="0"/>
              </a:rPr>
              <a:t>/</a:t>
            </a:r>
            <a:r>
              <a:rPr lang="sk-SK" sz="2000" dirty="0" err="1" smtClean="0">
                <a:solidFill>
                  <a:srgbClr val="336699"/>
                </a:solidFill>
                <a:latin typeface="Segoe Print" pitchFamily="2" charset="0"/>
              </a:rPr>
              <a:t>stranka</a:t>
            </a:r>
            <a:r>
              <a:rPr lang="sk-SK" sz="2000" dirty="0" smtClean="0">
                <a:solidFill>
                  <a:srgbClr val="336699"/>
                </a:solidFill>
                <a:latin typeface="Segoe Print" pitchFamily="2" charset="0"/>
              </a:rPr>
              <a:t>/</a:t>
            </a:r>
            <a:r>
              <a:rPr lang="sk-SK" sz="2000" dirty="0" err="1" smtClean="0">
                <a:solidFill>
                  <a:srgbClr val="336699"/>
                </a:solidFill>
                <a:latin typeface="Segoe Print" pitchFamily="2" charset="0"/>
              </a:rPr>
              <a:t>mestske-pamatihodnosti</a:t>
            </a:r>
            <a:endParaRPr lang="sk-SK" sz="2000" dirty="0">
              <a:solidFill>
                <a:srgbClr val="336699"/>
              </a:solidFill>
              <a:latin typeface="Segoe Print" pitchFamily="2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1187624" y="3933056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itchFamily="2" charset="0"/>
              </a:rPr>
              <a:t>www.zamky.sk/?q=node/3&amp;mon=3041200</a:t>
            </a:r>
            <a:endParaRPr lang="sk-SK" sz="2000" dirty="0">
              <a:solidFill>
                <a:schemeClr val="tx1">
                  <a:lumMod val="50000"/>
                  <a:lumOff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1115616" y="4293096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itchFamily="2" charset="0"/>
              </a:rPr>
              <a:t>www.javys.sk/sk/index.php?page=energeticky-slovnik/J/2909</a:t>
            </a:r>
            <a:endParaRPr lang="sk-SK" sz="2000" dirty="0">
              <a:solidFill>
                <a:schemeClr val="tx1">
                  <a:lumMod val="50000"/>
                  <a:lumOff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1259632" y="908720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itchFamily="2" charset="0"/>
              </a:rPr>
              <a:t>www.sk.wikipedia.org/wiki/%C5%A0abl%C3%B3na:Denn%C3%A9_udalosti/11_23</a:t>
            </a:r>
            <a:endParaRPr lang="sk-SK" sz="1800" dirty="0">
              <a:solidFill>
                <a:schemeClr val="tx1">
                  <a:lumMod val="50000"/>
                  <a:lumOff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20" name="Tlačidlo akcie: Dopredu alebo Ďalej 19">
            <a:hlinkClick r:id="" action="ppaction://hlinkshowjump?jump=nextslide" highlightClick="1"/>
          </p:cNvPr>
          <p:cNvSpPr/>
          <p:nvPr/>
        </p:nvSpPr>
        <p:spPr>
          <a:xfrm>
            <a:off x="8388424" y="3068960"/>
            <a:ext cx="504056" cy="648072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1115616" y="1556792"/>
            <a:ext cx="4824536" cy="4437112"/>
            <a:chOff x="2339752" y="764704"/>
            <a:chExt cx="4824536" cy="4437112"/>
          </a:xfrm>
        </p:grpSpPr>
        <p:grpSp>
          <p:nvGrpSpPr>
            <p:cNvPr id="2" name="Skupina 1"/>
            <p:cNvGrpSpPr/>
            <p:nvPr/>
          </p:nvGrpSpPr>
          <p:grpSpPr>
            <a:xfrm>
              <a:off x="2339752" y="764704"/>
              <a:ext cx="4824536" cy="4437112"/>
              <a:chOff x="2411760" y="2420888"/>
              <a:chExt cx="4824536" cy="4437112"/>
            </a:xfrm>
          </p:grpSpPr>
          <p:sp>
            <p:nvSpPr>
              <p:cNvPr id="3" name="Obdĺžnik 2"/>
              <p:cNvSpPr/>
              <p:nvPr/>
            </p:nvSpPr>
            <p:spPr>
              <a:xfrm>
                <a:off x="2411760" y="2420888"/>
                <a:ext cx="4824536" cy="1944216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rgbClr val="92D050"/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 dirty="0"/>
              </a:p>
            </p:txBody>
          </p:sp>
          <p:sp>
            <p:nvSpPr>
              <p:cNvPr id="5" name="Obdĺžnik 4"/>
              <p:cNvSpPr/>
              <p:nvPr/>
            </p:nvSpPr>
            <p:spPr>
              <a:xfrm>
                <a:off x="4716016" y="4365104"/>
                <a:ext cx="216024" cy="2492896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rgbClr val="92D050"/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cxnSp>
          <p:nvCxnSpPr>
            <p:cNvPr id="16" name="Rovná spojnica 15"/>
            <p:cNvCxnSpPr/>
            <p:nvPr/>
          </p:nvCxnSpPr>
          <p:spPr>
            <a:xfrm flipV="1">
              <a:off x="2339752" y="764704"/>
              <a:ext cx="4824536" cy="1944216"/>
            </a:xfrm>
            <a:prstGeom prst="line">
              <a:avLst/>
            </a:prstGeom>
            <a:ln w="762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bdĺžnik 6"/>
            <p:cNvSpPr/>
            <p:nvPr/>
          </p:nvSpPr>
          <p:spPr>
            <a:xfrm>
              <a:off x="2987824" y="1268760"/>
              <a:ext cx="3278462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k-SK" sz="5400" b="1" dirty="0" smtClean="0">
                  <a:ln w="11430"/>
                  <a:solidFill>
                    <a:srgbClr val="00206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TRNAVA</a:t>
              </a:r>
              <a:endParaRPr lang="sk-SK" sz="5400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/>
        </p:nvGrpSpPr>
        <p:grpSpPr>
          <a:xfrm>
            <a:off x="611560" y="404664"/>
            <a:ext cx="4824536" cy="4077072"/>
            <a:chOff x="2411760" y="2420888"/>
            <a:chExt cx="4824536" cy="4437112"/>
          </a:xfrm>
        </p:grpSpPr>
        <p:sp>
          <p:nvSpPr>
            <p:cNvPr id="2" name="Obdĺžnik 1"/>
            <p:cNvSpPr/>
            <p:nvPr/>
          </p:nvSpPr>
          <p:spPr>
            <a:xfrm>
              <a:off x="2411760" y="2420888"/>
              <a:ext cx="4824536" cy="194421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336699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3" name="Obdĺžnik 2"/>
            <p:cNvSpPr/>
            <p:nvPr/>
          </p:nvSpPr>
          <p:spPr>
            <a:xfrm>
              <a:off x="2572679" y="2812723"/>
              <a:ext cx="4104456" cy="100486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Script" pitchFamily="34" charset="0"/>
                </a:rPr>
                <a:t>  </a:t>
              </a:r>
              <a:r>
                <a:rPr lang="sk-SK" sz="4800" b="1" cap="none" spc="0" dirty="0" smtClean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Script" pitchFamily="34" charset="0"/>
                </a:rPr>
                <a:t>TRNAVA</a:t>
              </a:r>
              <a:endParaRPr lang="sk-SK" sz="5400" b="1" cap="none" spc="0" dirty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Script" pitchFamily="34" charset="0"/>
              </a:endParaRPr>
            </a:p>
          </p:txBody>
        </p:sp>
        <p:sp>
          <p:nvSpPr>
            <p:cNvPr id="4" name="Obdĺžnik 3"/>
            <p:cNvSpPr/>
            <p:nvPr/>
          </p:nvSpPr>
          <p:spPr>
            <a:xfrm>
              <a:off x="4716016" y="4365104"/>
              <a:ext cx="216024" cy="2492896"/>
            </a:xfrm>
            <a:prstGeom prst="rect">
              <a:avLst/>
            </a:prstGeom>
            <a:solidFill>
              <a:schemeClr val="bg2"/>
            </a:solidFill>
            <a:ln>
              <a:solidFill>
                <a:srgbClr val="336699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pic>
        <p:nvPicPr>
          <p:cNvPr id="1026" name="Picture 2" descr="C:\Users\dell_vostro_001\Pictures\mf_225795971_t_h_e_t_i_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620688"/>
            <a:ext cx="2507421" cy="1872208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1027" name="Picture 3" descr="C:\Users\dell_vostro_001\Pictures\Mestske_opevnenie_jpg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204864"/>
            <a:ext cx="2569468" cy="1918536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028" name="Picture 4" descr="C:\Users\dell_vostro_001\Pictures\dom%20sv%20marti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789040"/>
            <a:ext cx="1890210" cy="252028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pic>
        <p:nvPicPr>
          <p:cNvPr id="1029" name="Picture 5" descr="C:\Users\dell_vostro_001\Pictures\D_Trnava_katedrala_jpg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3789040"/>
            <a:ext cx="1879476" cy="2562922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1030" name="Picture 6" descr="C:\Users\dell_vostro_001\Pictures\11751883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89011" y="2636912"/>
            <a:ext cx="1890210" cy="252028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12" name="Tlačidlo akcie: Dopredu alebo Ďalej 11">
            <a:hlinkClick r:id="" action="ppaction://hlinkshowjump?jump=nextslide" highlightClick="1"/>
          </p:cNvPr>
          <p:cNvSpPr/>
          <p:nvPr/>
        </p:nvSpPr>
        <p:spPr>
          <a:xfrm>
            <a:off x="8388424" y="3068960"/>
            <a:ext cx="504056" cy="648072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/>
        </p:nvGrpSpPr>
        <p:grpSpPr>
          <a:xfrm>
            <a:off x="2267744" y="1700808"/>
            <a:ext cx="4824536" cy="2376264"/>
            <a:chOff x="2267744" y="1700808"/>
            <a:chExt cx="4824536" cy="2376264"/>
          </a:xfrm>
        </p:grpSpPr>
        <p:sp>
          <p:nvSpPr>
            <p:cNvPr id="4" name="Obdĺžnik 3"/>
            <p:cNvSpPr/>
            <p:nvPr/>
          </p:nvSpPr>
          <p:spPr>
            <a:xfrm>
              <a:off x="2267744" y="1700808"/>
              <a:ext cx="4824536" cy="2376264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6" name="Obdĺžnik 5"/>
            <p:cNvSpPr/>
            <p:nvPr/>
          </p:nvSpPr>
          <p:spPr>
            <a:xfrm>
              <a:off x="2483768" y="2132856"/>
              <a:ext cx="4474302" cy="138499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2800" b="1" cap="none" spc="0" dirty="0" smtClean="0">
                  <a:ln w="11430"/>
                  <a:solidFill>
                    <a:srgbClr val="00206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Pozorne čítaj </a:t>
              </a:r>
            </a:p>
            <a:p>
              <a:pPr algn="ctr"/>
              <a:r>
                <a:rPr lang="sk-SK" sz="2800" b="1" cap="none" spc="0" dirty="0" smtClean="0">
                  <a:ln w="11430"/>
                  <a:solidFill>
                    <a:srgbClr val="00206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a </a:t>
              </a:r>
            </a:p>
            <a:p>
              <a:pPr algn="ctr"/>
              <a:r>
                <a:rPr lang="sk-SK" sz="2800" b="1" cap="none" spc="0" dirty="0" smtClean="0">
                  <a:ln w="11430"/>
                  <a:solidFill>
                    <a:srgbClr val="00206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vyber správnu možnosť.</a:t>
              </a:r>
              <a:endParaRPr lang="sk-SK" sz="2800" b="1" cap="none" spc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sp>
        <p:nvSpPr>
          <p:cNvPr id="7" name="Tlačidlo akcie: Dopredu alebo Ďalej 6">
            <a:hlinkClick r:id="" action="ppaction://hlinkshowjump?jump=nextslide" highlightClick="1"/>
          </p:cNvPr>
          <p:cNvSpPr/>
          <p:nvPr/>
        </p:nvSpPr>
        <p:spPr>
          <a:xfrm>
            <a:off x="8388424" y="3068960"/>
            <a:ext cx="504056" cy="648072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043608" y="1340768"/>
            <a:ext cx="733726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4000" b="1" cap="none" spc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V ktorej časti Slovenska leží</a:t>
            </a:r>
          </a:p>
          <a:p>
            <a:pPr algn="ctr"/>
            <a:r>
              <a:rPr lang="sk-SK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Trnava</a:t>
            </a:r>
            <a:r>
              <a:rPr lang="sk-SK" sz="4000" b="1" cap="none" spc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?</a:t>
            </a:r>
            <a:endParaRPr lang="sk-SK" sz="40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egoe Print" pitchFamily="2" charset="0"/>
            </a:endParaRPr>
          </a:p>
        </p:txBody>
      </p:sp>
      <p:grpSp>
        <p:nvGrpSpPr>
          <p:cNvPr id="2" name="Skupina 6"/>
          <p:cNvGrpSpPr>
            <a:grpSpLocks/>
          </p:cNvGrpSpPr>
          <p:nvPr/>
        </p:nvGrpSpPr>
        <p:grpSpPr bwMode="auto">
          <a:xfrm rot="635194">
            <a:off x="3223829" y="3873195"/>
            <a:ext cx="2672219" cy="2032854"/>
            <a:chOff x="4271531" y="4370570"/>
            <a:chExt cx="1946192" cy="1521542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271531" y="4370570"/>
              <a:ext cx="1946192" cy="1521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 rot="20964806">
              <a:off x="4841474" y="4757196"/>
              <a:ext cx="700720" cy="575908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400" b="1" dirty="0" smtClean="0">
                  <a:ln w="11430"/>
                  <a:solidFill>
                    <a:srgbClr val="990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JZ</a:t>
              </a:r>
              <a:endParaRPr lang="sk-SK" sz="4400" b="1" dirty="0">
                <a:ln w="11430"/>
                <a:solidFill>
                  <a:srgbClr val="99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grpSp>
        <p:nvGrpSpPr>
          <p:cNvPr id="3" name="Skupina 9"/>
          <p:cNvGrpSpPr>
            <a:grpSpLocks/>
          </p:cNvGrpSpPr>
          <p:nvPr/>
        </p:nvGrpSpPr>
        <p:grpSpPr bwMode="auto">
          <a:xfrm rot="625872">
            <a:off x="340978" y="3941475"/>
            <a:ext cx="2664296" cy="2026826"/>
            <a:chOff x="2050425" y="4318765"/>
            <a:chExt cx="2097753" cy="1609453"/>
          </a:xfrm>
        </p:grpSpPr>
        <p:pic>
          <p:nvPicPr>
            <p:cNvPr id="13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0941961">
              <a:off x="2050425" y="4318765"/>
              <a:ext cx="2097753" cy="160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Obdĺžnik 13"/>
            <p:cNvSpPr/>
            <p:nvPr/>
          </p:nvSpPr>
          <p:spPr>
            <a:xfrm rot="20974128">
              <a:off x="2688203" y="4685152"/>
              <a:ext cx="776466" cy="610994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400" b="1" dirty="0" smtClean="0">
                  <a:ln w="11430"/>
                  <a:solidFill>
                    <a:srgbClr val="990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SZ</a:t>
              </a:r>
              <a:endParaRPr lang="sk-SK" sz="4400" b="1" dirty="0">
                <a:ln w="11430"/>
                <a:solidFill>
                  <a:srgbClr val="99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grpSp>
        <p:nvGrpSpPr>
          <p:cNvPr id="5" name="Skupina 12"/>
          <p:cNvGrpSpPr>
            <a:grpSpLocks/>
          </p:cNvGrpSpPr>
          <p:nvPr/>
        </p:nvGrpSpPr>
        <p:grpSpPr bwMode="auto">
          <a:xfrm rot="645144">
            <a:off x="6159965" y="3866037"/>
            <a:ext cx="2663576" cy="2026278"/>
            <a:chOff x="6099582" y="3537779"/>
            <a:chExt cx="2097753" cy="1773889"/>
          </a:xfrm>
        </p:grpSpPr>
        <p:pic>
          <p:nvPicPr>
            <p:cNvPr id="16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0941961">
              <a:off x="6099582" y="3537779"/>
              <a:ext cx="2097753" cy="1773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Obdĺžnik 16"/>
            <p:cNvSpPr/>
            <p:nvPr/>
          </p:nvSpPr>
          <p:spPr>
            <a:xfrm rot="20954856">
              <a:off x="6880273" y="4016659"/>
              <a:ext cx="727440" cy="673601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400" b="1" dirty="0" smtClean="0">
                  <a:ln w="11430"/>
                  <a:solidFill>
                    <a:srgbClr val="990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JV</a:t>
              </a:r>
              <a:endParaRPr lang="sk-SK" sz="4400" b="1" dirty="0">
                <a:ln w="11430"/>
                <a:solidFill>
                  <a:srgbClr val="99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pic>
        <p:nvPicPr>
          <p:cNvPr id="18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2420888"/>
            <a:ext cx="22288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2564904"/>
            <a:ext cx="17113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2564904"/>
            <a:ext cx="16573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388424" y="3068960"/>
            <a:ext cx="504056" cy="648072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872233" y="332656"/>
            <a:ext cx="55082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Ktorá rieka preteká </a:t>
            </a:r>
          </a:p>
          <a:p>
            <a:pPr algn="ctr"/>
            <a:r>
              <a:rPr lang="sk-SK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popri Trnave?</a:t>
            </a:r>
            <a:endParaRPr lang="sk-SK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egoe Print" pitchFamily="2" charset="0"/>
            </a:endParaRPr>
          </a:p>
        </p:txBody>
      </p:sp>
      <p:grpSp>
        <p:nvGrpSpPr>
          <p:cNvPr id="2" name="Skupina 6"/>
          <p:cNvGrpSpPr>
            <a:grpSpLocks/>
          </p:cNvGrpSpPr>
          <p:nvPr/>
        </p:nvGrpSpPr>
        <p:grpSpPr bwMode="auto">
          <a:xfrm>
            <a:off x="5652120" y="1916832"/>
            <a:ext cx="2740127" cy="2084513"/>
            <a:chOff x="4194258" y="4342526"/>
            <a:chExt cx="2046820" cy="1617641"/>
          </a:xfrm>
        </p:grpSpPr>
        <p:pic>
          <p:nvPicPr>
            <p:cNvPr id="1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194258" y="4342526"/>
              <a:ext cx="2046820" cy="1617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Obdĺžnik 14"/>
            <p:cNvSpPr/>
            <p:nvPr/>
          </p:nvSpPr>
          <p:spPr>
            <a:xfrm>
              <a:off x="4879094" y="4825589"/>
              <a:ext cx="728266" cy="45380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rgbClr val="0066FF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Váh</a:t>
              </a:r>
              <a:endParaRPr lang="sk-SK" sz="3200" b="1" dirty="0">
                <a:ln w="11430"/>
                <a:solidFill>
                  <a:srgbClr val="00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grpSp>
        <p:nvGrpSpPr>
          <p:cNvPr id="3" name="Skupina 9"/>
          <p:cNvGrpSpPr>
            <a:grpSpLocks/>
          </p:cNvGrpSpPr>
          <p:nvPr/>
        </p:nvGrpSpPr>
        <p:grpSpPr bwMode="auto">
          <a:xfrm>
            <a:off x="539552" y="1988840"/>
            <a:ext cx="2664296" cy="2026826"/>
            <a:chOff x="2050425" y="4318765"/>
            <a:chExt cx="2097753" cy="1609453"/>
          </a:xfrm>
        </p:grpSpPr>
        <p:pic>
          <p:nvPicPr>
            <p:cNvPr id="17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0941961">
              <a:off x="2050425" y="4318765"/>
              <a:ext cx="2097753" cy="160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Obdĺžnik 17"/>
            <p:cNvSpPr/>
            <p:nvPr/>
          </p:nvSpPr>
          <p:spPr>
            <a:xfrm>
              <a:off x="2560689" y="4890563"/>
              <a:ext cx="1003651" cy="464356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rgbClr val="3366FF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Nitra</a:t>
              </a:r>
              <a:endParaRPr lang="sk-SK" sz="3200" b="1" dirty="0">
                <a:ln w="11430"/>
                <a:solidFill>
                  <a:srgbClr val="33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grpSp>
        <p:nvGrpSpPr>
          <p:cNvPr id="4" name="Skupina 12"/>
          <p:cNvGrpSpPr>
            <a:grpSpLocks/>
          </p:cNvGrpSpPr>
          <p:nvPr/>
        </p:nvGrpSpPr>
        <p:grpSpPr bwMode="auto">
          <a:xfrm>
            <a:off x="2987824" y="3789040"/>
            <a:ext cx="2663576" cy="2026278"/>
            <a:chOff x="6226889" y="4164539"/>
            <a:chExt cx="2097753" cy="1773889"/>
          </a:xfrm>
        </p:grpSpPr>
        <p:pic>
          <p:nvPicPr>
            <p:cNvPr id="20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0941961">
              <a:off x="6226889" y="4164539"/>
              <a:ext cx="2097753" cy="1773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Obdĺžnik 20"/>
            <p:cNvSpPr/>
            <p:nvPr/>
          </p:nvSpPr>
          <p:spPr>
            <a:xfrm>
              <a:off x="6786728" y="4668850"/>
              <a:ext cx="1104921" cy="51193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rgbClr val="0066FF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Dunaj</a:t>
              </a:r>
              <a:endParaRPr lang="sk-SK" sz="3200" b="1" dirty="0">
                <a:ln w="11430"/>
                <a:solidFill>
                  <a:srgbClr val="00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pic>
        <p:nvPicPr>
          <p:cNvPr id="2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1556792"/>
            <a:ext cx="22288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260648"/>
            <a:ext cx="17113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4838700"/>
            <a:ext cx="16573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lačidlo akcie: Dopredu alebo Ďalej 15">
            <a:hlinkClick r:id="" action="ppaction://hlinkshowjump?jump=nextslide" highlightClick="1"/>
          </p:cNvPr>
          <p:cNvSpPr/>
          <p:nvPr/>
        </p:nvSpPr>
        <p:spPr>
          <a:xfrm>
            <a:off x="8172400" y="4365104"/>
            <a:ext cx="504056" cy="648072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943716" y="1196752"/>
            <a:ext cx="789511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4000" b="1" cap="none" spc="0" dirty="0" smtClean="0">
                <a:ln w="11430"/>
                <a:solidFill>
                  <a:srgbClr val="99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Najstaršie mesto Slovenska je</a:t>
            </a:r>
            <a:r>
              <a:rPr lang="sk-SK" sz="4000" b="1" dirty="0" smtClean="0">
                <a:ln w="11430"/>
                <a:solidFill>
                  <a:srgbClr val="99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:</a:t>
            </a:r>
            <a:endParaRPr lang="sk-SK" sz="4000" b="1" cap="none" spc="0" dirty="0" smtClean="0">
              <a:ln w="11430"/>
              <a:solidFill>
                <a:srgbClr val="9966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egoe Print" pitchFamily="2" charset="0"/>
            </a:endParaRPr>
          </a:p>
        </p:txBody>
      </p:sp>
      <p:grpSp>
        <p:nvGrpSpPr>
          <p:cNvPr id="3" name="Skupina 6"/>
          <p:cNvGrpSpPr>
            <a:grpSpLocks/>
          </p:cNvGrpSpPr>
          <p:nvPr/>
        </p:nvGrpSpPr>
        <p:grpSpPr bwMode="auto">
          <a:xfrm>
            <a:off x="3203848" y="3501008"/>
            <a:ext cx="2880320" cy="2191162"/>
            <a:chOff x="4138658" y="4375484"/>
            <a:chExt cx="2097753" cy="1640032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138658" y="4375484"/>
              <a:ext cx="2097753" cy="1640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>
              <a:off x="4587673" y="4936268"/>
              <a:ext cx="1196897" cy="437690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rgbClr val="9966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Trnava</a:t>
              </a:r>
              <a:endParaRPr lang="sk-SK" sz="3200" b="1" dirty="0">
                <a:ln w="11430"/>
                <a:solidFill>
                  <a:srgbClr val="99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grpSp>
        <p:nvGrpSpPr>
          <p:cNvPr id="6" name="Skupina 9"/>
          <p:cNvGrpSpPr>
            <a:grpSpLocks/>
          </p:cNvGrpSpPr>
          <p:nvPr/>
        </p:nvGrpSpPr>
        <p:grpSpPr bwMode="auto">
          <a:xfrm>
            <a:off x="395536" y="3573016"/>
            <a:ext cx="2664296" cy="2026826"/>
            <a:chOff x="2050425" y="4318765"/>
            <a:chExt cx="2097753" cy="1609453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0941961">
              <a:off x="2050425" y="4318765"/>
              <a:ext cx="2097753" cy="160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Obdĺžnik 7"/>
            <p:cNvSpPr/>
            <p:nvPr/>
          </p:nvSpPr>
          <p:spPr>
            <a:xfrm>
              <a:off x="2181544" y="4686363"/>
              <a:ext cx="1763458" cy="464356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rgbClr val="9966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Bratislava</a:t>
              </a:r>
              <a:endParaRPr lang="sk-SK" sz="3200" b="1" dirty="0">
                <a:ln w="11430"/>
                <a:solidFill>
                  <a:srgbClr val="99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grpSp>
        <p:nvGrpSpPr>
          <p:cNvPr id="9" name="Skupina 12"/>
          <p:cNvGrpSpPr>
            <a:grpSpLocks/>
          </p:cNvGrpSpPr>
          <p:nvPr/>
        </p:nvGrpSpPr>
        <p:grpSpPr bwMode="auto">
          <a:xfrm>
            <a:off x="6156176" y="3356992"/>
            <a:ext cx="2663576" cy="2026278"/>
            <a:chOff x="6226889" y="4164539"/>
            <a:chExt cx="2097753" cy="1773889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0941961">
              <a:off x="6226889" y="4164539"/>
              <a:ext cx="2097753" cy="1773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>
              <a:off x="6744135" y="4665814"/>
              <a:ext cx="1198343" cy="51193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rgbClr val="9966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Prešov</a:t>
              </a:r>
              <a:endParaRPr lang="sk-SK" sz="3200" b="1" dirty="0">
                <a:ln w="11430"/>
                <a:solidFill>
                  <a:srgbClr val="99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1988840"/>
            <a:ext cx="22288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988840"/>
            <a:ext cx="17113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1988840"/>
            <a:ext cx="16573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316416" y="2060848"/>
            <a:ext cx="504056" cy="648072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917958" y="1052736"/>
            <a:ext cx="517160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4000" b="1" cap="none" spc="0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Ako volajú Trnavu?</a:t>
            </a:r>
            <a:endParaRPr lang="sk-SK" sz="4000" b="1" cap="none" spc="0" dirty="0">
              <a:ln w="11430"/>
              <a:solidFill>
                <a:srgbClr val="FF99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egoe Print" pitchFamily="2" charset="0"/>
            </a:endParaRPr>
          </a:p>
        </p:txBody>
      </p:sp>
      <p:grpSp>
        <p:nvGrpSpPr>
          <p:cNvPr id="3" name="Skupina 6"/>
          <p:cNvGrpSpPr>
            <a:grpSpLocks/>
          </p:cNvGrpSpPr>
          <p:nvPr/>
        </p:nvGrpSpPr>
        <p:grpSpPr bwMode="auto">
          <a:xfrm>
            <a:off x="395536" y="3356992"/>
            <a:ext cx="2736304" cy="2081606"/>
            <a:chOff x="4138658" y="4369024"/>
            <a:chExt cx="2097753" cy="1652952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138658" y="4369024"/>
              <a:ext cx="2097753" cy="1652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>
              <a:off x="4352294" y="4758371"/>
              <a:ext cx="1654375" cy="85539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Slovenský</a:t>
              </a:r>
            </a:p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Rím</a:t>
              </a:r>
              <a:endParaRPr lang="sk-SK" sz="3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grpSp>
        <p:nvGrpSpPr>
          <p:cNvPr id="6" name="Skupina 9"/>
          <p:cNvGrpSpPr>
            <a:grpSpLocks/>
          </p:cNvGrpSpPr>
          <p:nvPr/>
        </p:nvGrpSpPr>
        <p:grpSpPr bwMode="auto">
          <a:xfrm>
            <a:off x="3228303" y="3231881"/>
            <a:ext cx="2664296" cy="2026826"/>
            <a:chOff x="2027698" y="3173058"/>
            <a:chExt cx="2097753" cy="1609453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0941961">
              <a:off x="2027698" y="3173058"/>
              <a:ext cx="2097753" cy="160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Obdĺžnik 7"/>
            <p:cNvSpPr/>
            <p:nvPr/>
          </p:nvSpPr>
          <p:spPr>
            <a:xfrm>
              <a:off x="2251636" y="3443945"/>
              <a:ext cx="1676370" cy="85539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Slovenské</a:t>
              </a:r>
            </a:p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Benátky</a:t>
              </a:r>
              <a:endParaRPr lang="sk-SK" sz="3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grpSp>
        <p:nvGrpSpPr>
          <p:cNvPr id="9" name="Skupina 12"/>
          <p:cNvGrpSpPr>
            <a:grpSpLocks/>
          </p:cNvGrpSpPr>
          <p:nvPr/>
        </p:nvGrpSpPr>
        <p:grpSpPr bwMode="auto">
          <a:xfrm>
            <a:off x="6012160" y="3140968"/>
            <a:ext cx="2663576" cy="2026278"/>
            <a:chOff x="6226889" y="4164539"/>
            <a:chExt cx="2097753" cy="1773889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0941961">
              <a:off x="6226889" y="4164539"/>
              <a:ext cx="2097753" cy="1773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>
              <a:off x="6436194" y="4452507"/>
              <a:ext cx="1698285" cy="94304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Slovenská</a:t>
              </a:r>
            </a:p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veža</a:t>
              </a:r>
              <a:endParaRPr lang="sk-SK" sz="3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988840"/>
            <a:ext cx="22288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5013176"/>
            <a:ext cx="17113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1484784"/>
            <a:ext cx="16573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316416" y="1124744"/>
            <a:ext cx="504056" cy="648072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6"/>
          <p:cNvGrpSpPr>
            <a:grpSpLocks/>
          </p:cNvGrpSpPr>
          <p:nvPr/>
        </p:nvGrpSpPr>
        <p:grpSpPr bwMode="auto">
          <a:xfrm>
            <a:off x="467544" y="4149080"/>
            <a:ext cx="2736304" cy="2081603"/>
            <a:chOff x="4138659" y="4369026"/>
            <a:chExt cx="2097753" cy="1652951"/>
          </a:xfrm>
        </p:grpSpPr>
        <p:pic>
          <p:nvPicPr>
            <p:cNvPr id="15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138659" y="4369026"/>
              <a:ext cx="2097753" cy="1652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Obdĺžnik 15"/>
            <p:cNvSpPr/>
            <p:nvPr/>
          </p:nvSpPr>
          <p:spPr>
            <a:xfrm>
              <a:off x="4599308" y="4758375"/>
              <a:ext cx="1160349" cy="75763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rgbClr val="FF66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Dolné</a:t>
              </a:r>
            </a:p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rgbClr val="FF66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Považie</a:t>
              </a:r>
              <a:endParaRPr lang="sk-SK" sz="2800" b="1" dirty="0">
                <a:ln w="11430"/>
                <a:solidFill>
                  <a:srgbClr val="FF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grpSp>
        <p:nvGrpSpPr>
          <p:cNvPr id="4" name="Skupina 9"/>
          <p:cNvGrpSpPr>
            <a:grpSpLocks/>
          </p:cNvGrpSpPr>
          <p:nvPr/>
        </p:nvGrpSpPr>
        <p:grpSpPr bwMode="auto">
          <a:xfrm>
            <a:off x="3059832" y="2636912"/>
            <a:ext cx="2664296" cy="2026826"/>
            <a:chOff x="2027696" y="3744858"/>
            <a:chExt cx="2097752" cy="1609453"/>
          </a:xfrm>
        </p:grpSpPr>
        <p:pic>
          <p:nvPicPr>
            <p:cNvPr id="18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0941961">
              <a:off x="2027696" y="3744858"/>
              <a:ext cx="2097752" cy="160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Obdĺžnik 18"/>
            <p:cNvSpPr/>
            <p:nvPr/>
          </p:nvSpPr>
          <p:spPr>
            <a:xfrm>
              <a:off x="2493200" y="4015742"/>
              <a:ext cx="1191709" cy="1148670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rgbClr val="FF66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Horné </a:t>
              </a:r>
            </a:p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rgbClr val="FF66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Považie</a:t>
              </a:r>
            </a:p>
            <a:p>
              <a:pPr algn="ctr">
                <a:defRPr/>
              </a:pPr>
              <a:endParaRPr lang="sk-SK" sz="3200" b="1" dirty="0">
                <a:ln w="11430"/>
                <a:solidFill>
                  <a:srgbClr val="FF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grpSp>
        <p:nvGrpSpPr>
          <p:cNvPr id="5" name="Skupina 12"/>
          <p:cNvGrpSpPr>
            <a:grpSpLocks/>
          </p:cNvGrpSpPr>
          <p:nvPr/>
        </p:nvGrpSpPr>
        <p:grpSpPr bwMode="auto">
          <a:xfrm>
            <a:off x="6012160" y="3140968"/>
            <a:ext cx="2663576" cy="2026277"/>
            <a:chOff x="6226889" y="4164539"/>
            <a:chExt cx="2097753" cy="1773889"/>
          </a:xfrm>
        </p:grpSpPr>
        <p:pic>
          <p:nvPicPr>
            <p:cNvPr id="21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0941961">
              <a:off x="6226889" y="4164539"/>
              <a:ext cx="2097753" cy="1773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Obdĺžnik 21"/>
            <p:cNvSpPr/>
            <p:nvPr/>
          </p:nvSpPr>
          <p:spPr>
            <a:xfrm>
              <a:off x="6689320" y="4452509"/>
              <a:ext cx="1192032" cy="1266371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rgbClr val="FF66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Veľké</a:t>
              </a:r>
            </a:p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rgbClr val="FF66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Považie</a:t>
              </a:r>
            </a:p>
            <a:p>
              <a:pPr algn="ctr">
                <a:defRPr/>
              </a:pPr>
              <a:endParaRPr lang="sk-SK" sz="3200" b="1" dirty="0">
                <a:ln w="11430"/>
                <a:solidFill>
                  <a:srgbClr val="FF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pic>
        <p:nvPicPr>
          <p:cNvPr id="23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492896"/>
            <a:ext cx="22288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4437112"/>
            <a:ext cx="17113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1484784"/>
            <a:ext cx="16573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Obdĺžnik 25"/>
          <p:cNvSpPr/>
          <p:nvPr/>
        </p:nvSpPr>
        <p:spPr>
          <a:xfrm>
            <a:off x="899592" y="1280954"/>
            <a:ext cx="66247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000" b="1" dirty="0" smtClean="0">
                <a:ln w="11430"/>
                <a:solidFill>
                  <a:srgbClr val="FF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Trnavu a okolie volajú:</a:t>
            </a:r>
            <a:endParaRPr lang="sk-SK" sz="4000" b="1" dirty="0">
              <a:ln w="11430"/>
              <a:solidFill>
                <a:srgbClr val="FF66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17" name="Tlačidlo akcie: Dopredu alebo Ďalej 16">
            <a:hlinkClick r:id="" action="ppaction://hlinkshowjump?jump=nextslide" highlightClick="1"/>
          </p:cNvPr>
          <p:cNvSpPr/>
          <p:nvPr/>
        </p:nvSpPr>
        <p:spPr>
          <a:xfrm>
            <a:off x="8316416" y="1412776"/>
            <a:ext cx="504056" cy="648072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0.31493 -0.0053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2195736" y="1124744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k-SK" sz="3200" b="1" dirty="0" smtClean="0">
                <a:ln w="11430"/>
                <a:solidFill>
                  <a:srgbClr val="99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Ktoré kúpeľné mesto je v okolí Trnavy?</a:t>
            </a:r>
            <a:endParaRPr lang="sk-SK" sz="3200" b="1" dirty="0">
              <a:ln w="11430"/>
              <a:solidFill>
                <a:srgbClr val="99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egoe Print" pitchFamily="2" charset="0"/>
            </a:endParaRPr>
          </a:p>
        </p:txBody>
      </p:sp>
      <p:grpSp>
        <p:nvGrpSpPr>
          <p:cNvPr id="6" name="Skupina 6"/>
          <p:cNvGrpSpPr>
            <a:grpSpLocks/>
          </p:cNvGrpSpPr>
          <p:nvPr/>
        </p:nvGrpSpPr>
        <p:grpSpPr bwMode="auto">
          <a:xfrm>
            <a:off x="3275855" y="4077072"/>
            <a:ext cx="2736303" cy="2081603"/>
            <a:chOff x="4138659" y="4369026"/>
            <a:chExt cx="2097753" cy="1652951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138659" y="4369026"/>
              <a:ext cx="2097753" cy="1652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Obdĺžnik 7"/>
            <p:cNvSpPr/>
            <p:nvPr/>
          </p:nvSpPr>
          <p:spPr>
            <a:xfrm>
              <a:off x="4588348" y="4940824"/>
              <a:ext cx="1307819" cy="415476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rgbClr val="CC0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Piešťany</a:t>
              </a:r>
              <a:endParaRPr lang="sk-SK" sz="2800" b="1" dirty="0">
                <a:ln w="11430"/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grpSp>
        <p:nvGrpSpPr>
          <p:cNvPr id="9" name="Skupina 9"/>
          <p:cNvGrpSpPr>
            <a:grpSpLocks/>
          </p:cNvGrpSpPr>
          <p:nvPr/>
        </p:nvGrpSpPr>
        <p:grpSpPr bwMode="auto">
          <a:xfrm>
            <a:off x="395537" y="3356992"/>
            <a:ext cx="2664296" cy="2026826"/>
            <a:chOff x="2065139" y="4268842"/>
            <a:chExt cx="2097753" cy="1609453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0941961">
              <a:off x="2065139" y="4268842"/>
              <a:ext cx="2097753" cy="160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>
              <a:off x="2358586" y="4897820"/>
              <a:ext cx="1551418" cy="415476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rgbClr val="CC0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Smolenice</a:t>
              </a:r>
              <a:endParaRPr lang="sk-SK" sz="2800" b="1" dirty="0">
                <a:ln w="11430"/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grpSp>
        <p:nvGrpSpPr>
          <p:cNvPr id="12" name="Skupina 12"/>
          <p:cNvGrpSpPr>
            <a:grpSpLocks/>
          </p:cNvGrpSpPr>
          <p:nvPr/>
        </p:nvGrpSpPr>
        <p:grpSpPr bwMode="auto">
          <a:xfrm>
            <a:off x="5940150" y="3284984"/>
            <a:ext cx="2663575" cy="2026278"/>
            <a:chOff x="6226889" y="4164539"/>
            <a:chExt cx="2097753" cy="1773889"/>
          </a:xfrm>
        </p:grpSpPr>
        <p:pic>
          <p:nvPicPr>
            <p:cNvPr id="13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0941961">
              <a:off x="6226889" y="4164539"/>
              <a:ext cx="2097753" cy="1773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Obdĺžnik 13"/>
            <p:cNvSpPr/>
            <p:nvPr/>
          </p:nvSpPr>
          <p:spPr>
            <a:xfrm>
              <a:off x="6831718" y="4857966"/>
              <a:ext cx="948374" cy="45804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rgbClr val="CC0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egoe Print" pitchFamily="2" charset="0"/>
                </a:rPr>
                <a:t>Driny</a:t>
              </a:r>
              <a:endParaRPr lang="sk-SK" sz="2800" b="1" dirty="0">
                <a:ln w="11430"/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pic>
        <p:nvPicPr>
          <p:cNvPr id="15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2276872"/>
            <a:ext cx="22288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772816"/>
            <a:ext cx="17113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1556792"/>
            <a:ext cx="16573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lačidlo akcie: Dopredu alebo Ďalej 17">
            <a:hlinkClick r:id="" action="ppaction://hlinkshowjump?jump=nextslide" highlightClick="1"/>
          </p:cNvPr>
          <p:cNvSpPr/>
          <p:nvPr/>
        </p:nvSpPr>
        <p:spPr>
          <a:xfrm>
            <a:off x="8316416" y="1484784"/>
            <a:ext cx="504056" cy="648072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6 L 0.07083 -0.0997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ĹˇablĂłnka k ppt.[1]">
  <a:themeElements>
    <a:clrScheme name="Motív Offic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Motív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ĹˇablĂłnka k ppt.[1]</Template>
  <TotalTime>781</TotalTime>
  <Words>136</Words>
  <Application>Microsoft Office PowerPoint</Application>
  <PresentationFormat>Prezentácia na obrazovke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ĹˇablĂłnka k ppt.[1]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</vt:vector>
  </TitlesOfParts>
  <Company>ŠPÚ - projekt Jazyky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subject>ON. EV, AJ, Dejepis</dc:subject>
  <dc:creator>SPU</dc:creator>
  <cp:lastModifiedBy>SPU</cp:lastModifiedBy>
  <cp:revision>75</cp:revision>
  <dcterms:created xsi:type="dcterms:W3CDTF">2011-01-11T17:54:51Z</dcterms:created>
  <dcterms:modified xsi:type="dcterms:W3CDTF">2011-07-31T18:03:07Z</dcterms:modified>
</cp:coreProperties>
</file>