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9" r:id="rId4"/>
    <p:sldId id="280" r:id="rId5"/>
    <p:sldId id="281" r:id="rId6"/>
    <p:sldId id="282" r:id="rId7"/>
    <p:sldId id="283" r:id="rId8"/>
    <p:sldId id="286" r:id="rId9"/>
    <p:sldId id="287" r:id="rId10"/>
    <p:sldId id="296" r:id="rId11"/>
    <p:sldId id="300" r:id="rId12"/>
    <p:sldId id="301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FF99"/>
    <a:srgbClr val="66CCFF"/>
    <a:srgbClr val="FFCC99"/>
    <a:srgbClr val="FFCC66"/>
    <a:srgbClr val="336699"/>
    <a:srgbClr val="009999"/>
    <a:srgbClr val="3366CC"/>
    <a:srgbClr val="FF505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8" autoAdjust="0"/>
    <p:restoredTop sz="94660"/>
  </p:normalViewPr>
  <p:slideViewPr>
    <p:cSldViewPr>
      <p:cViewPr varScale="1">
        <p:scale>
          <a:sx n="88" d="100"/>
          <a:sy n="8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60A55-D650-432F-9D67-88462AF94E2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90B47-E755-4DAF-92BF-F0595523E99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625B-AE1F-4029-96F0-9727B577275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AFB4-DA5C-4C75-A51B-6297466C13A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BEA06-EA7E-4126-AFEB-A39C1F67BC8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679D6-FDB0-420F-86A5-B9A62EEF586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F8A92-128A-441C-A440-44B17BC4E68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4C1E6-F09C-4ABA-A6FD-7E956163832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D6581-7044-4904-A3E3-E403FDB0261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28636-49F5-4387-AFE2-674F9C7032A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69573-10FB-46D5-A53A-F1B55F36EB8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9EB102-8A60-4D54-BCC4-631D80AEDED1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1368151" cy="13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85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707904" y="2924944"/>
            <a:ext cx="1797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4. ročník</a:t>
            </a:r>
            <a:endParaRPr lang="sk-SK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402584" y="1772816"/>
            <a:ext cx="63049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NITRA A OKOLIE</a:t>
            </a:r>
            <a:endParaRPr lang="sk-SK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979712" y="3717032"/>
            <a:ext cx="5339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Mgr. Mariana </a:t>
            </a:r>
            <a:r>
              <a:rPr lang="sk-SK" sz="32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Bančanská</a:t>
            </a:r>
            <a:endParaRPr lang="sk-SK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lačidlo akcie: Dopredu alebo Ďalej 6">
            <a:hlinkClick r:id="" action="ppaction://hlinkshowjump?jump=nextslide" highlightClick="1"/>
          </p:cNvPr>
          <p:cNvSpPr/>
          <p:nvPr/>
        </p:nvSpPr>
        <p:spPr>
          <a:xfrm>
            <a:off x="8244408" y="1772816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0" y="126876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V okolí Nitry je:</a:t>
            </a:r>
            <a:endParaRPr lang="sk-SK" sz="40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23" name="Skupina 6"/>
          <p:cNvGrpSpPr>
            <a:grpSpLocks/>
          </p:cNvGrpSpPr>
          <p:nvPr/>
        </p:nvGrpSpPr>
        <p:grpSpPr bwMode="auto">
          <a:xfrm>
            <a:off x="3331082" y="3814296"/>
            <a:ext cx="2683864" cy="2081603"/>
            <a:chOff x="4180998" y="4331901"/>
            <a:chExt cx="2057551" cy="1652951"/>
          </a:xfrm>
        </p:grpSpPr>
        <p:pic>
          <p:nvPicPr>
            <p:cNvPr id="2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80998" y="4331901"/>
              <a:ext cx="2057551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Obdĺžnik 24"/>
            <p:cNvSpPr/>
            <p:nvPr/>
          </p:nvSpPr>
          <p:spPr>
            <a:xfrm>
              <a:off x="4364199" y="4769284"/>
              <a:ext cx="1687556" cy="7576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Pahorkatá </a:t>
              </a:r>
            </a:p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krajina</a:t>
              </a:r>
              <a:endParaRPr lang="sk-SK" sz="2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6" name="Skupina 9"/>
          <p:cNvGrpSpPr>
            <a:grpSpLocks/>
          </p:cNvGrpSpPr>
          <p:nvPr/>
        </p:nvGrpSpPr>
        <p:grpSpPr bwMode="auto">
          <a:xfrm>
            <a:off x="493073" y="4005064"/>
            <a:ext cx="2613238" cy="2026826"/>
            <a:chOff x="2085239" y="4268842"/>
            <a:chExt cx="2057552" cy="1609453"/>
          </a:xfrm>
        </p:grpSpPr>
        <p:pic>
          <p:nvPicPr>
            <p:cNvPr id="2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85239" y="4268842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bdĺžnik 27"/>
            <p:cNvSpPr/>
            <p:nvPr/>
          </p:nvSpPr>
          <p:spPr>
            <a:xfrm>
              <a:off x="2518707" y="4840640"/>
              <a:ext cx="1042778" cy="41547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Dolina</a:t>
              </a:r>
              <a:endParaRPr lang="sk-SK" sz="2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9" name="Skupina 12"/>
          <p:cNvGrpSpPr>
            <a:grpSpLocks/>
          </p:cNvGrpSpPr>
          <p:nvPr/>
        </p:nvGrpSpPr>
        <p:grpSpPr bwMode="auto">
          <a:xfrm>
            <a:off x="6181698" y="3789040"/>
            <a:ext cx="2612532" cy="2026278"/>
            <a:chOff x="6246989" y="4164539"/>
            <a:chExt cx="2057553" cy="1773889"/>
          </a:xfrm>
        </p:grpSpPr>
        <p:pic>
          <p:nvPicPr>
            <p:cNvPr id="3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bdĺžnik 30"/>
            <p:cNvSpPr/>
            <p:nvPr/>
          </p:nvSpPr>
          <p:spPr>
            <a:xfrm>
              <a:off x="6585636" y="4668850"/>
              <a:ext cx="1327117" cy="8352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Nížinatá</a:t>
              </a:r>
            </a:p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krajina</a:t>
              </a:r>
              <a:endParaRPr lang="sk-SK" sz="2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3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88840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244408" y="620688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07083 -0.09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251520" y="98072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 aké miesto podľa veľkosti súperí </a:t>
            </a:r>
          </a:p>
          <a:p>
            <a:pPr algn="ctr"/>
            <a:r>
              <a:rPr lang="sk-SK" sz="3200" b="1" dirty="0" smtClean="0">
                <a:ln w="11430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Nitra</a:t>
            </a:r>
          </a:p>
          <a:p>
            <a:pPr algn="ctr"/>
            <a:r>
              <a:rPr lang="sk-SK" sz="3200" b="1" dirty="0" smtClean="0">
                <a:ln w="11430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v našej vlasti?</a:t>
            </a:r>
            <a:endParaRPr lang="sk-SK" sz="3200" b="1" dirty="0">
              <a:ln w="11430"/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16" name="Skupina 6"/>
          <p:cNvGrpSpPr>
            <a:grpSpLocks/>
          </p:cNvGrpSpPr>
          <p:nvPr/>
        </p:nvGrpSpPr>
        <p:grpSpPr bwMode="auto">
          <a:xfrm rot="21012672">
            <a:off x="533277" y="3548985"/>
            <a:ext cx="2683864" cy="2081603"/>
            <a:chOff x="4238672" y="4073820"/>
            <a:chExt cx="2057552" cy="1652951"/>
          </a:xfrm>
        </p:grpSpPr>
        <p:pic>
          <p:nvPicPr>
            <p:cNvPr id="1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238672" y="4073820"/>
              <a:ext cx="2057552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ĺžnik 17"/>
            <p:cNvSpPr/>
            <p:nvPr/>
          </p:nvSpPr>
          <p:spPr>
            <a:xfrm rot="20857241">
              <a:off x="4910880" y="4562033"/>
              <a:ext cx="775696" cy="8798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66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3.</a:t>
              </a:r>
              <a:endParaRPr lang="sk-SK" sz="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9" name="Skupina 9"/>
          <p:cNvGrpSpPr>
            <a:grpSpLocks/>
          </p:cNvGrpSpPr>
          <p:nvPr/>
        </p:nvGrpSpPr>
        <p:grpSpPr bwMode="auto">
          <a:xfrm rot="618677">
            <a:off x="3313973" y="2526366"/>
            <a:ext cx="2613238" cy="2026826"/>
            <a:chOff x="2084759" y="4222819"/>
            <a:chExt cx="2057552" cy="1609453"/>
          </a:xfrm>
        </p:grpSpPr>
        <p:pic>
          <p:nvPicPr>
            <p:cNvPr id="2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84759" y="4222819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bdĺžnik 20"/>
            <p:cNvSpPr/>
            <p:nvPr/>
          </p:nvSpPr>
          <p:spPr>
            <a:xfrm>
              <a:off x="2858883" y="4611921"/>
              <a:ext cx="738603" cy="80651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6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2.</a:t>
              </a:r>
              <a:endParaRPr lang="sk-SK" sz="6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2" name="Skupina 12"/>
          <p:cNvGrpSpPr>
            <a:grpSpLocks/>
          </p:cNvGrpSpPr>
          <p:nvPr/>
        </p:nvGrpSpPr>
        <p:grpSpPr bwMode="auto">
          <a:xfrm rot="2323731">
            <a:off x="5998748" y="3735441"/>
            <a:ext cx="2612532" cy="2026278"/>
            <a:chOff x="6246989" y="4164539"/>
            <a:chExt cx="2057552" cy="1773889"/>
          </a:xfrm>
        </p:grpSpPr>
        <p:pic>
          <p:nvPicPr>
            <p:cNvPr id="23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2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bdĺžnik 23"/>
            <p:cNvSpPr/>
            <p:nvPr/>
          </p:nvSpPr>
          <p:spPr>
            <a:xfrm>
              <a:off x="6964135" y="4542772"/>
              <a:ext cx="738802" cy="8891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6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5.</a:t>
              </a:r>
              <a:endParaRPr lang="sk-SK" sz="6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5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0377">
            <a:off x="3537446" y="2625039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77072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8129">
            <a:off x="7020272" y="2348880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244408" y="404664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493 -0.005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251520" y="112474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Z Nitry sa v minulosti šírila </a:t>
            </a:r>
          </a:p>
          <a:p>
            <a:pPr algn="ctr"/>
            <a:r>
              <a:rPr lang="sk-SK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do okolia:</a:t>
            </a:r>
            <a:endParaRPr lang="sk-SK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28" name="Skupina 6"/>
          <p:cNvGrpSpPr>
            <a:grpSpLocks/>
          </p:cNvGrpSpPr>
          <p:nvPr/>
        </p:nvGrpSpPr>
        <p:grpSpPr bwMode="auto">
          <a:xfrm rot="658234">
            <a:off x="493762" y="4005064"/>
            <a:ext cx="2683864" cy="2081603"/>
            <a:chOff x="4158759" y="4369026"/>
            <a:chExt cx="2057552" cy="1652951"/>
          </a:xfrm>
        </p:grpSpPr>
        <p:pic>
          <p:nvPicPr>
            <p:cNvPr id="29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58759" y="4369026"/>
              <a:ext cx="2057552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Obdĺžnik 29"/>
            <p:cNvSpPr/>
            <p:nvPr/>
          </p:nvSpPr>
          <p:spPr>
            <a:xfrm>
              <a:off x="4304271" y="4883644"/>
              <a:ext cx="1779726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vzdelanosť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1" name="Skupina 9"/>
          <p:cNvGrpSpPr>
            <a:grpSpLocks/>
          </p:cNvGrpSpPr>
          <p:nvPr/>
        </p:nvGrpSpPr>
        <p:grpSpPr bwMode="auto">
          <a:xfrm rot="655083">
            <a:off x="3372142" y="2722032"/>
            <a:ext cx="2613238" cy="2026826"/>
            <a:chOff x="2104493" y="4226676"/>
            <a:chExt cx="2057552" cy="1609453"/>
          </a:xfrm>
        </p:grpSpPr>
        <p:pic>
          <p:nvPicPr>
            <p:cNvPr id="32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104493" y="4226676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bdĺžnik 32"/>
            <p:cNvSpPr/>
            <p:nvPr/>
          </p:nvSpPr>
          <p:spPr>
            <a:xfrm>
              <a:off x="2462011" y="4726281"/>
              <a:ext cx="1357050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lenivosť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4" name="Skupina 12"/>
          <p:cNvGrpSpPr>
            <a:grpSpLocks/>
          </p:cNvGrpSpPr>
          <p:nvPr/>
        </p:nvGrpSpPr>
        <p:grpSpPr bwMode="auto">
          <a:xfrm rot="693943">
            <a:off x="6116756" y="4030365"/>
            <a:ext cx="2612533" cy="2026278"/>
            <a:chOff x="6246989" y="4164539"/>
            <a:chExt cx="2057552" cy="1773889"/>
          </a:xfrm>
        </p:grpSpPr>
        <p:pic>
          <p:nvPicPr>
            <p:cNvPr id="35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2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bdĺžnik 35"/>
            <p:cNvSpPr/>
            <p:nvPr/>
          </p:nvSpPr>
          <p:spPr>
            <a:xfrm>
              <a:off x="6793999" y="4731888"/>
              <a:ext cx="905448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vôňa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37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21088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8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244408" y="620688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493 -0.005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331640" y="1412776"/>
            <a:ext cx="6624736" cy="2232248"/>
          </a:xfrm>
          <a:prstGeom prst="rect">
            <a:avLst/>
          </a:prstGeom>
          <a:solidFill>
            <a:srgbClr val="CCFF99"/>
          </a:soli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endParaRPr lang="sk-SK" sz="2000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endParaRPr lang="sk-SK" sz="2000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sk-SK" sz="2000" dirty="0" smtClean="0">
                <a:solidFill>
                  <a:srgbClr val="002060"/>
                </a:solidFill>
                <a:latin typeface="Segoe Print" pitchFamily="2" charset="0"/>
              </a:rPr>
              <a:t>www.nitra.sk/erb-a-logo.phtml?id3=38782</a:t>
            </a:r>
          </a:p>
        </p:txBody>
      </p:sp>
      <p:sp>
        <p:nvSpPr>
          <p:cNvPr id="5" name="Obdĺžnik 4"/>
          <p:cNvSpPr/>
          <p:nvPr/>
        </p:nvSpPr>
        <p:spPr>
          <a:xfrm>
            <a:off x="3563888" y="1556792"/>
            <a:ext cx="1624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ZDROJE:</a:t>
            </a:r>
            <a:endParaRPr lang="sk-SK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2987824" y="2132856"/>
            <a:ext cx="2948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Šablona</a:t>
            </a:r>
            <a:r>
              <a:rPr lang="sk-SK" sz="2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: E. </a:t>
            </a:r>
            <a:r>
              <a:rPr lang="sk-SK" sz="200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Maninová</a:t>
            </a:r>
            <a:endParaRPr lang="sk-SK" sz="200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r>
              <a:rPr lang="sk-SK" sz="2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www.beruska8.cz</a:t>
            </a:r>
          </a:p>
          <a:p>
            <a:endParaRPr lang="sk-SK" sz="200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r>
              <a:rPr lang="sk-SK" sz="20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sk-SK" sz="2000" dirty="0">
              <a:solidFill>
                <a:srgbClr val="00206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115616" y="429309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259632" y="90872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800" dirty="0">
              <a:solidFill>
                <a:schemeClr val="tx1">
                  <a:lumMod val="50000"/>
                  <a:lumOff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Tlačidlo akcie: Dopredu alebo Ďalej 6">
            <a:hlinkClick r:id="" action="ppaction://hlinkshowjump?jump=nextslide" highlightClick="1"/>
          </p:cNvPr>
          <p:cNvSpPr/>
          <p:nvPr/>
        </p:nvSpPr>
        <p:spPr>
          <a:xfrm>
            <a:off x="8244408" y="620688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123728" y="980728"/>
            <a:ext cx="4824536" cy="4437112"/>
            <a:chOff x="2339752" y="764704"/>
            <a:chExt cx="4824536" cy="4437112"/>
          </a:xfrm>
        </p:grpSpPr>
        <p:grpSp>
          <p:nvGrpSpPr>
            <p:cNvPr id="2" name="Skupina 1"/>
            <p:cNvGrpSpPr/>
            <p:nvPr/>
          </p:nvGrpSpPr>
          <p:grpSpPr>
            <a:xfrm>
              <a:off x="2339752" y="764704"/>
              <a:ext cx="4824536" cy="4437112"/>
              <a:chOff x="2411760" y="2420888"/>
              <a:chExt cx="4824536" cy="4437112"/>
            </a:xfrm>
          </p:grpSpPr>
          <p:sp>
            <p:nvSpPr>
              <p:cNvPr id="3" name="Obdĺžnik 2"/>
              <p:cNvSpPr/>
              <p:nvPr/>
            </p:nvSpPr>
            <p:spPr>
              <a:xfrm>
                <a:off x="2411760" y="2420888"/>
                <a:ext cx="4824536" cy="194421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92D05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" name="Obdĺžnik 4"/>
              <p:cNvSpPr/>
              <p:nvPr/>
            </p:nvSpPr>
            <p:spPr>
              <a:xfrm>
                <a:off x="4716016" y="4365104"/>
                <a:ext cx="216024" cy="24928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92D05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cxnSp>
          <p:nvCxnSpPr>
            <p:cNvPr id="16" name="Rovná spojnica 15"/>
            <p:cNvCxnSpPr/>
            <p:nvPr/>
          </p:nvCxnSpPr>
          <p:spPr>
            <a:xfrm flipV="1">
              <a:off x="2339752" y="764704"/>
              <a:ext cx="4824536" cy="1944216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ĺžnik 6"/>
            <p:cNvSpPr/>
            <p:nvPr/>
          </p:nvSpPr>
          <p:spPr>
            <a:xfrm>
              <a:off x="3563888" y="1268760"/>
              <a:ext cx="24641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54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NITRA</a:t>
              </a:r>
              <a:endParaRPr lang="sk-SK" sz="54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971600" y="404664"/>
            <a:ext cx="4464496" cy="3528392"/>
            <a:chOff x="2411760" y="2420888"/>
            <a:chExt cx="4824536" cy="4437112"/>
          </a:xfrm>
        </p:grpSpPr>
        <p:sp>
          <p:nvSpPr>
            <p:cNvPr id="2" name="Obdĺžnik 1"/>
            <p:cNvSpPr/>
            <p:nvPr/>
          </p:nvSpPr>
          <p:spPr>
            <a:xfrm>
              <a:off x="2411760" y="2420888"/>
              <a:ext cx="4824536" cy="19442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336699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" name="Obdĺžnik 2"/>
            <p:cNvSpPr/>
            <p:nvPr/>
          </p:nvSpPr>
          <p:spPr>
            <a:xfrm>
              <a:off x="2572679" y="2812723"/>
              <a:ext cx="4104456" cy="11053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sk-SK" sz="5400" b="1" cap="none" spc="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Script" pitchFamily="34" charset="0"/>
                </a:rPr>
                <a:t>  </a:t>
              </a:r>
              <a:r>
                <a:rPr lang="sk-SK" sz="6000" b="1" cap="none" spc="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Script" pitchFamily="34" charset="0"/>
                </a:rPr>
                <a:t>NITR</a:t>
              </a:r>
              <a:r>
                <a:rPr lang="sk-SK" sz="5400" b="1" cap="none" spc="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Script" pitchFamily="34" charset="0"/>
                </a:rPr>
                <a:t>A</a:t>
              </a:r>
              <a:endParaRPr lang="sk-SK" sz="6000" b="1" cap="none" spc="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endParaRPr>
            </a:p>
          </p:txBody>
        </p:sp>
        <p:sp>
          <p:nvSpPr>
            <p:cNvPr id="4" name="Obdĺžnik 3"/>
            <p:cNvSpPr/>
            <p:nvPr/>
          </p:nvSpPr>
          <p:spPr>
            <a:xfrm>
              <a:off x="4716016" y="4365104"/>
              <a:ext cx="216024" cy="249289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336699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6" name="Picture 2" descr="C:\Users\dell_vostro_001\AppData\Local\Microsoft\Windows\Temporary Internet Files\Content.IE5\ET5BHJIM\erb_nitry_nov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1163212" cy="13894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3" descr="C:\Users\dell_vostro_001\Pictures\Nitra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1418481" cy="2135187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8" name="Picture 4" descr="C:\Users\dell_vostro_001\Pictures\NITRA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502049" cy="1662200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9" name="Picture 5" descr="C:\Users\dell_vostro_001\Pictures\Nitra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996952"/>
            <a:ext cx="2492993" cy="1656184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10" name="Picture 6" descr="C:\Users\dell_vostro_001\Pictures\Nitra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365104"/>
            <a:ext cx="2259137" cy="1500825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1031" name="Picture 7" descr="C:\Users\dell_vostro_001\Pictures\NITRA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132856"/>
            <a:ext cx="2609971" cy="1733897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1032" name="Picture 8" descr="C:\Users\dell_vostro_001\Pictures\Nitra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348880"/>
            <a:ext cx="2686088" cy="2016224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13" name="Tlačidlo akcie: Dopredu alebo Ďalej 12">
            <a:hlinkClick r:id="" action="ppaction://hlinkshowjump?jump=nextslide" highlightClick="1"/>
          </p:cNvPr>
          <p:cNvSpPr/>
          <p:nvPr/>
        </p:nvSpPr>
        <p:spPr>
          <a:xfrm>
            <a:off x="8172400" y="836712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267744" y="1700808"/>
            <a:ext cx="4824536" cy="2376264"/>
            <a:chOff x="2267744" y="1700808"/>
            <a:chExt cx="4824536" cy="2376264"/>
          </a:xfrm>
        </p:grpSpPr>
        <p:sp>
          <p:nvSpPr>
            <p:cNvPr id="4" name="Obdĺžnik 3"/>
            <p:cNvSpPr/>
            <p:nvPr/>
          </p:nvSpPr>
          <p:spPr>
            <a:xfrm>
              <a:off x="2267744" y="1700808"/>
              <a:ext cx="4824536" cy="237626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" name="Obdĺžnik 5"/>
            <p:cNvSpPr/>
            <p:nvPr/>
          </p:nvSpPr>
          <p:spPr>
            <a:xfrm>
              <a:off x="2483768" y="2132856"/>
              <a:ext cx="4474302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sk-SK" sz="2800" b="1" cap="none" spc="0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Pozorne čítaj </a:t>
              </a:r>
            </a:p>
            <a:p>
              <a:pPr algn="ctr"/>
              <a:r>
                <a:rPr lang="sk-SK" sz="2800" b="1" cap="none" spc="0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a </a:t>
              </a:r>
            </a:p>
            <a:p>
              <a:pPr algn="ctr"/>
              <a:r>
                <a:rPr lang="sk-SK" sz="2800" b="1" cap="none" spc="0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vyber správnu možnosť.</a:t>
              </a:r>
              <a:endParaRPr lang="sk-SK" sz="28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sp>
        <p:nvSpPr>
          <p:cNvPr id="7" name="Tlačidlo akcie: Dopredu alebo Ďalej 6">
            <a:hlinkClick r:id="" action="ppaction://hlinkshowjump?jump=nextslide" highlightClick="1"/>
          </p:cNvPr>
          <p:cNvSpPr/>
          <p:nvPr/>
        </p:nvSpPr>
        <p:spPr>
          <a:xfrm>
            <a:off x="7092280" y="2492896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43608" y="1340768"/>
            <a:ext cx="73372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V ktorej časti Slovenska leží</a:t>
            </a:r>
          </a:p>
          <a:p>
            <a:pPr algn="ctr"/>
            <a:r>
              <a:rPr lang="sk-SK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Nitra</a:t>
            </a:r>
            <a:r>
              <a:rPr lang="sk-SK" sz="4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sk-SK" sz="4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2" name="Skupina 6"/>
          <p:cNvGrpSpPr>
            <a:grpSpLocks/>
          </p:cNvGrpSpPr>
          <p:nvPr/>
        </p:nvGrpSpPr>
        <p:grpSpPr bwMode="auto">
          <a:xfrm rot="635194">
            <a:off x="6104585" y="3868489"/>
            <a:ext cx="2621010" cy="2032854"/>
            <a:chOff x="4290179" y="4370570"/>
            <a:chExt cx="1908896" cy="1521542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290179" y="4370570"/>
              <a:ext cx="1908896" cy="152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 rot="20964806">
              <a:off x="4841474" y="4757196"/>
              <a:ext cx="700720" cy="57590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44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JZ</a:t>
              </a:r>
              <a:endParaRPr lang="sk-SK" sz="4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" name="Skupina 9"/>
          <p:cNvGrpSpPr>
            <a:grpSpLocks/>
          </p:cNvGrpSpPr>
          <p:nvPr/>
        </p:nvGrpSpPr>
        <p:grpSpPr bwMode="auto">
          <a:xfrm rot="625872">
            <a:off x="485416" y="3936854"/>
            <a:ext cx="2613238" cy="2026826"/>
            <a:chOff x="2070525" y="4318764"/>
            <a:chExt cx="2057552" cy="1609453"/>
          </a:xfrm>
        </p:grpSpPr>
        <p:pic>
          <p:nvPicPr>
            <p:cNvPr id="13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70525" y="4318764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ĺžnik 13"/>
            <p:cNvSpPr/>
            <p:nvPr/>
          </p:nvSpPr>
          <p:spPr>
            <a:xfrm rot="20974128">
              <a:off x="2688203" y="4685152"/>
              <a:ext cx="776466" cy="61099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44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SZ</a:t>
              </a:r>
              <a:endParaRPr lang="sk-SK" sz="4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5" name="Skupina 12"/>
          <p:cNvGrpSpPr>
            <a:grpSpLocks/>
          </p:cNvGrpSpPr>
          <p:nvPr/>
        </p:nvGrpSpPr>
        <p:grpSpPr bwMode="auto">
          <a:xfrm rot="645144">
            <a:off x="3297922" y="2718812"/>
            <a:ext cx="2612532" cy="2026278"/>
            <a:chOff x="6119682" y="3537779"/>
            <a:chExt cx="2057552" cy="1773889"/>
          </a:xfrm>
        </p:grpSpPr>
        <p:pic>
          <p:nvPicPr>
            <p:cNvPr id="16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119682" y="3537779"/>
              <a:ext cx="2057552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bdĺžnik 16"/>
            <p:cNvSpPr/>
            <p:nvPr/>
          </p:nvSpPr>
          <p:spPr>
            <a:xfrm rot="20954856">
              <a:off x="6880273" y="4016659"/>
              <a:ext cx="727440" cy="6736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44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JV</a:t>
              </a:r>
              <a:endParaRPr lang="sk-SK" sz="4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8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244408" y="548680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979712" y="548680"/>
            <a:ext cx="55082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Ktorá rieka preteká </a:t>
            </a:r>
          </a:p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Nitrou?</a:t>
            </a:r>
            <a:endParaRPr lang="sk-SK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5678376" y="1916832"/>
            <a:ext cx="2687616" cy="2084513"/>
            <a:chOff x="4213870" y="4342526"/>
            <a:chExt cx="2007595" cy="1617641"/>
          </a:xfrm>
        </p:grpSpPr>
        <p:pic>
          <p:nvPicPr>
            <p:cNvPr id="1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213870" y="4342526"/>
              <a:ext cx="2007595" cy="161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bdĺžnik 14"/>
            <p:cNvSpPr/>
            <p:nvPr/>
          </p:nvSpPr>
          <p:spPr>
            <a:xfrm>
              <a:off x="4767136" y="4825589"/>
              <a:ext cx="952181" cy="45380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Nitra</a:t>
              </a:r>
              <a:endParaRPr lang="sk-SK" sz="32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" name="Skupina 9"/>
          <p:cNvGrpSpPr>
            <a:grpSpLocks/>
          </p:cNvGrpSpPr>
          <p:nvPr/>
        </p:nvGrpSpPr>
        <p:grpSpPr bwMode="auto">
          <a:xfrm>
            <a:off x="565081" y="1988840"/>
            <a:ext cx="2613238" cy="2026826"/>
            <a:chOff x="2070525" y="4318765"/>
            <a:chExt cx="2057552" cy="1609453"/>
          </a:xfrm>
        </p:grpSpPr>
        <p:pic>
          <p:nvPicPr>
            <p:cNvPr id="1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70525" y="4318765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ĺžnik 17"/>
            <p:cNvSpPr/>
            <p:nvPr/>
          </p:nvSpPr>
          <p:spPr>
            <a:xfrm>
              <a:off x="2678698" y="4890563"/>
              <a:ext cx="767632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33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Váh</a:t>
              </a:r>
              <a:endParaRPr lang="sk-SK" sz="3200" b="1" dirty="0">
                <a:ln w="11430"/>
                <a:solidFill>
                  <a:srgbClr val="33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4" name="Skupina 12"/>
          <p:cNvGrpSpPr>
            <a:grpSpLocks/>
          </p:cNvGrpSpPr>
          <p:nvPr/>
        </p:nvGrpSpPr>
        <p:grpSpPr bwMode="auto">
          <a:xfrm>
            <a:off x="3013347" y="3789040"/>
            <a:ext cx="2612532" cy="2026278"/>
            <a:chOff x="6246989" y="4164539"/>
            <a:chExt cx="2057552" cy="1773889"/>
          </a:xfrm>
        </p:grpSpPr>
        <p:pic>
          <p:nvPicPr>
            <p:cNvPr id="2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2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bdĺžnik 20"/>
            <p:cNvSpPr/>
            <p:nvPr/>
          </p:nvSpPr>
          <p:spPr>
            <a:xfrm>
              <a:off x="6786728" y="4668850"/>
              <a:ext cx="1104921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Dunaj</a:t>
              </a:r>
              <a:endParaRPr lang="sk-SK" sz="32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16832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838700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lačidlo akcie: Dopredu alebo Ďalej 15">
            <a:hlinkClick r:id="" action="ppaction://hlinkshowjump?jump=nextslide" highlightClick="1"/>
          </p:cNvPr>
          <p:cNvSpPr/>
          <p:nvPr/>
        </p:nvSpPr>
        <p:spPr>
          <a:xfrm>
            <a:off x="8244408" y="620688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43716" y="1196752"/>
            <a:ext cx="789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Najstaršie mesto Slovenska je</a:t>
            </a:r>
            <a:r>
              <a:rPr lang="sk-SK" sz="4000" b="1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:</a:t>
            </a:r>
            <a:endParaRPr lang="sk-SK" sz="4000" b="1" cap="none" spc="0" dirty="0" smtClean="0">
              <a:ln w="11430"/>
              <a:solidFill>
                <a:srgbClr val="99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3231448" y="3501008"/>
            <a:ext cx="2825121" cy="2191162"/>
            <a:chOff x="4158759" y="4375484"/>
            <a:chExt cx="2057551" cy="1640032"/>
          </a:xfrm>
        </p:grpSpPr>
        <p:pic>
          <p:nvPicPr>
            <p:cNvPr id="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58759" y="4375484"/>
              <a:ext cx="2057551" cy="164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ĺžnik 4"/>
            <p:cNvSpPr/>
            <p:nvPr/>
          </p:nvSpPr>
          <p:spPr>
            <a:xfrm>
              <a:off x="4587673" y="4936268"/>
              <a:ext cx="1196897" cy="4376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Trnava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6" name="Skupina 9"/>
          <p:cNvGrpSpPr>
            <a:grpSpLocks/>
          </p:cNvGrpSpPr>
          <p:nvPr/>
        </p:nvGrpSpPr>
        <p:grpSpPr bwMode="auto">
          <a:xfrm>
            <a:off x="421065" y="3573016"/>
            <a:ext cx="2613238" cy="2026826"/>
            <a:chOff x="2070525" y="4318765"/>
            <a:chExt cx="2057552" cy="1609453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70525" y="4318765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2181544" y="4686363"/>
              <a:ext cx="1763458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Bratislava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12"/>
          <p:cNvGrpSpPr>
            <a:grpSpLocks/>
          </p:cNvGrpSpPr>
          <p:nvPr/>
        </p:nvGrpSpPr>
        <p:grpSpPr bwMode="auto">
          <a:xfrm>
            <a:off x="6181699" y="3356992"/>
            <a:ext cx="2612532" cy="2026278"/>
            <a:chOff x="6246989" y="4164539"/>
            <a:chExt cx="2057552" cy="1773889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2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6744135" y="4665814"/>
              <a:ext cx="1198343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Prešov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88840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244408" y="620688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5536" y="980728"/>
            <a:ext cx="8424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Ako nazývajú Nitru a jej okolie?</a:t>
            </a:r>
            <a:endParaRPr lang="sk-SK" sz="40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421755" y="3356992"/>
            <a:ext cx="2683869" cy="2081606"/>
            <a:chOff x="4158758" y="4369024"/>
            <a:chExt cx="2057554" cy="1652952"/>
          </a:xfrm>
        </p:grpSpPr>
        <p:pic>
          <p:nvPicPr>
            <p:cNvPr id="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58758" y="4369024"/>
              <a:ext cx="2057554" cy="165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ĺžnik 4"/>
            <p:cNvSpPr/>
            <p:nvPr/>
          </p:nvSpPr>
          <p:spPr>
            <a:xfrm>
              <a:off x="4479487" y="4758371"/>
              <a:ext cx="1399988" cy="85539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Dolné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Ponitrie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6" name="Skupina 9"/>
          <p:cNvGrpSpPr>
            <a:grpSpLocks/>
          </p:cNvGrpSpPr>
          <p:nvPr/>
        </p:nvGrpSpPr>
        <p:grpSpPr bwMode="auto">
          <a:xfrm>
            <a:off x="3229377" y="3140968"/>
            <a:ext cx="2613238" cy="2026826"/>
            <a:chOff x="2047798" y="3173058"/>
            <a:chExt cx="2057552" cy="1609453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47798" y="3173058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2370908" y="3443945"/>
              <a:ext cx="1437825" cy="85539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Horné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Ponitrie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12"/>
          <p:cNvGrpSpPr>
            <a:grpSpLocks/>
          </p:cNvGrpSpPr>
          <p:nvPr/>
        </p:nvGrpSpPr>
        <p:grpSpPr bwMode="auto">
          <a:xfrm>
            <a:off x="6037683" y="3140968"/>
            <a:ext cx="2612532" cy="2026278"/>
            <a:chOff x="6246989" y="4164539"/>
            <a:chExt cx="2057552" cy="1773889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2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6566227" y="4452507"/>
              <a:ext cx="1438214" cy="94304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Spodné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Ponitrie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013176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84784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244408" y="404664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493764" y="4149080"/>
            <a:ext cx="2683865" cy="2081603"/>
            <a:chOff x="4158760" y="4369026"/>
            <a:chExt cx="2057551" cy="1652951"/>
          </a:xfrm>
        </p:grpSpPr>
        <p:pic>
          <p:nvPicPr>
            <p:cNvPr id="15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58760" y="4369026"/>
              <a:ext cx="2057551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bdĺžnik 15"/>
            <p:cNvSpPr/>
            <p:nvPr/>
          </p:nvSpPr>
          <p:spPr>
            <a:xfrm>
              <a:off x="4232478" y="4758375"/>
              <a:ext cx="1894015" cy="7576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err="1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poľnohospo</a:t>
              </a:r>
              <a:r>
                <a:rPr lang="sk-SK" sz="28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-</a:t>
              </a:r>
            </a:p>
            <a:p>
              <a:pPr algn="ctr">
                <a:defRPr/>
              </a:pPr>
              <a:r>
                <a:rPr lang="sk-SK" sz="2800" b="1" dirty="0" err="1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dárov</a:t>
              </a:r>
              <a:endParaRPr lang="sk-SK" sz="2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3085361" y="2636912"/>
            <a:ext cx="2613238" cy="2026826"/>
            <a:chOff x="2047796" y="3744858"/>
            <a:chExt cx="2057551" cy="1609453"/>
          </a:xfrm>
        </p:grpSpPr>
        <p:pic>
          <p:nvPicPr>
            <p:cNvPr id="18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47796" y="3744858"/>
              <a:ext cx="2057551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bdĺžnik 18"/>
            <p:cNvSpPr/>
            <p:nvPr/>
          </p:nvSpPr>
          <p:spPr>
            <a:xfrm>
              <a:off x="2311176" y="4259476"/>
              <a:ext cx="1541320" cy="80651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obuvníkov</a:t>
              </a:r>
            </a:p>
            <a:p>
              <a:pPr algn="ctr">
                <a:defRPr/>
              </a:pP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5" name="Skupina 12"/>
          <p:cNvGrpSpPr>
            <a:grpSpLocks/>
          </p:cNvGrpSpPr>
          <p:nvPr/>
        </p:nvGrpSpPr>
        <p:grpSpPr bwMode="auto">
          <a:xfrm>
            <a:off x="6037680" y="3140968"/>
            <a:ext cx="2612530" cy="2026277"/>
            <a:chOff x="6246989" y="4164539"/>
            <a:chExt cx="2057551" cy="1773889"/>
          </a:xfrm>
        </p:grpSpPr>
        <p:pic>
          <p:nvPicPr>
            <p:cNvPr id="21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1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bdĺžnik 21"/>
            <p:cNvSpPr/>
            <p:nvPr/>
          </p:nvSpPr>
          <p:spPr>
            <a:xfrm>
              <a:off x="6567158" y="4731889"/>
              <a:ext cx="1377616" cy="45804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oceliarov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3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437112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484784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dĺžnik 25"/>
          <p:cNvSpPr/>
          <p:nvPr/>
        </p:nvSpPr>
        <p:spPr>
          <a:xfrm>
            <a:off x="899592" y="128095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Nitra je centrom:</a:t>
            </a:r>
            <a:endParaRPr lang="sk-SK" sz="40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7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8244408" y="620688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493 -0.005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195736" y="112474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Aké pohorie sa týči nad Nitrou?</a:t>
            </a:r>
            <a:endParaRPr lang="sk-SK" sz="32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6" name="Skupina 6"/>
          <p:cNvGrpSpPr>
            <a:grpSpLocks/>
          </p:cNvGrpSpPr>
          <p:nvPr/>
        </p:nvGrpSpPr>
        <p:grpSpPr bwMode="auto">
          <a:xfrm>
            <a:off x="3302074" y="4077072"/>
            <a:ext cx="2683864" cy="2081603"/>
            <a:chOff x="4158759" y="4369026"/>
            <a:chExt cx="2057551" cy="1652951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58759" y="4369026"/>
              <a:ext cx="2057551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4749337" y="4940824"/>
              <a:ext cx="985841" cy="41547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Tribeč</a:t>
              </a:r>
              <a:endParaRPr lang="sk-SK" sz="2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9"/>
          <p:cNvGrpSpPr>
            <a:grpSpLocks/>
          </p:cNvGrpSpPr>
          <p:nvPr/>
        </p:nvGrpSpPr>
        <p:grpSpPr bwMode="auto">
          <a:xfrm>
            <a:off x="421066" y="3356992"/>
            <a:ext cx="2613238" cy="2026826"/>
            <a:chOff x="2085239" y="4268842"/>
            <a:chExt cx="2057552" cy="1609453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2085239" y="4268842"/>
              <a:ext cx="20575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2405314" y="4726279"/>
              <a:ext cx="1417631" cy="109979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Považský</a:t>
              </a:r>
            </a:p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Inovec</a:t>
              </a:r>
            </a:p>
            <a:p>
              <a:pPr algn="ctr">
                <a:defRPr/>
              </a:pPr>
              <a:endParaRPr lang="sk-SK" sz="2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2" name="Skupina 12"/>
          <p:cNvGrpSpPr>
            <a:grpSpLocks/>
          </p:cNvGrpSpPr>
          <p:nvPr/>
        </p:nvGrpSpPr>
        <p:grpSpPr bwMode="auto">
          <a:xfrm>
            <a:off x="5965672" y="3284984"/>
            <a:ext cx="2612532" cy="2026278"/>
            <a:chOff x="6246989" y="4164539"/>
            <a:chExt cx="2057553" cy="1773889"/>
          </a:xfrm>
        </p:grpSpPr>
        <p:pic>
          <p:nvPicPr>
            <p:cNvPr id="13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6246989" y="4164539"/>
              <a:ext cx="20575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ĺžnik 13"/>
            <p:cNvSpPr/>
            <p:nvPr/>
          </p:nvSpPr>
          <p:spPr>
            <a:xfrm>
              <a:off x="6397024" y="4668850"/>
              <a:ext cx="1655360" cy="8352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Strážovské</a:t>
              </a:r>
            </a:p>
            <a:p>
              <a:pPr algn="ctr">
                <a:defRPr/>
              </a:pPr>
              <a:r>
                <a:rPr lang="sk-SK" sz="28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vrchy</a:t>
              </a:r>
              <a:endParaRPr lang="sk-SK" sz="2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5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lačidlo akcie: Dopredu alebo Ďalej 17">
            <a:hlinkClick r:id="" action="ppaction://hlinkshowjump?jump=nextslide" highlightClick="1"/>
          </p:cNvPr>
          <p:cNvSpPr/>
          <p:nvPr/>
        </p:nvSpPr>
        <p:spPr>
          <a:xfrm>
            <a:off x="8244408" y="620688"/>
            <a:ext cx="504056" cy="648072"/>
          </a:xfrm>
          <a:prstGeom prst="actionButtonForwardNex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07083 -0.09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ĹˇablĂłnka k ppt.[1]">
  <a:themeElements>
    <a:clrScheme name="Motív Offic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Motív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ĹˇablĂłnka k ppt.[1]</Template>
  <TotalTime>1479</TotalTime>
  <Words>128</Words>
  <Application>Microsoft Office PowerPoint</Application>
  <PresentationFormat>Prezentácia na obrazovke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ĹˇablĂłnka k ppt.[1]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subject>ON. EV, AJ, Dejepis</dc:subject>
  <dc:creator>SPU</dc:creator>
  <cp:lastModifiedBy>SPU</cp:lastModifiedBy>
  <cp:revision>92</cp:revision>
  <dcterms:created xsi:type="dcterms:W3CDTF">2011-01-11T17:54:51Z</dcterms:created>
  <dcterms:modified xsi:type="dcterms:W3CDTF">2011-07-31T18:06:43Z</dcterms:modified>
</cp:coreProperties>
</file>