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71" r:id="rId5"/>
    <p:sldId id="272" r:id="rId6"/>
    <p:sldId id="273" r:id="rId7"/>
    <p:sldId id="274" r:id="rId8"/>
    <p:sldId id="275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CCBB6-B3D2-4B57-B17E-E6813C668B6C}" type="datetimeFigureOut">
              <a:rPr lang="cs-CZ"/>
              <a:pPr>
                <a:defRPr/>
              </a:pPr>
              <a:t>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4C0B6-919A-4FDC-841E-469BFDE7C6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8DA8F-5E1C-4C6F-8A2E-CEC34845B80C}" type="datetimeFigureOut">
              <a:rPr lang="cs-CZ"/>
              <a:pPr>
                <a:defRPr/>
              </a:pPr>
              <a:t>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467E2-3C80-4629-84C0-F2CD723AFB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D61BF-7F24-491E-88CD-D1700D99AE1D}" type="datetimeFigureOut">
              <a:rPr lang="cs-CZ"/>
              <a:pPr>
                <a:defRPr/>
              </a:pPr>
              <a:t>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40BB5-24FB-42FF-854D-7400356303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EC5CA-4D01-45D6-8D9D-A951A3087F5F}" type="datetimeFigureOut">
              <a:rPr lang="cs-CZ"/>
              <a:pPr>
                <a:defRPr/>
              </a:pPr>
              <a:t>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35977-FFCA-4FA1-857A-75421047D8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D574A-BBDC-444D-B913-2976DABC35BB}" type="datetimeFigureOut">
              <a:rPr lang="cs-CZ"/>
              <a:pPr>
                <a:defRPr/>
              </a:pPr>
              <a:t>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156F5-C812-4A9D-BB47-6EEA07B88E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5FA36-734A-4572-BE81-93C701AFB529}" type="datetimeFigureOut">
              <a:rPr lang="cs-CZ"/>
              <a:pPr>
                <a:defRPr/>
              </a:pPr>
              <a:t>6.10.2011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AD0FA-E37F-41BC-988B-A549763D5F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11771-AD98-4367-8333-D62759C456CD}" type="datetimeFigureOut">
              <a:rPr lang="cs-CZ"/>
              <a:pPr>
                <a:defRPr/>
              </a:pPr>
              <a:t>6.10.2011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BC108-88C7-4D0C-9DE3-06E87059F7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918A4-7228-48D7-A132-9D36D329AEF1}" type="datetimeFigureOut">
              <a:rPr lang="cs-CZ"/>
              <a:pPr>
                <a:defRPr/>
              </a:pPr>
              <a:t>6.10.2011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0D414-307F-404F-9AF9-FE09BC0DD4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410AF-B873-417C-882D-3F3E4715CC05}" type="datetimeFigureOut">
              <a:rPr lang="cs-CZ"/>
              <a:pPr>
                <a:defRPr/>
              </a:pPr>
              <a:t>6.10.2011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3EB2A-71BB-4205-980B-471DBAB016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6B3C9-A9BC-4C7B-BE39-C91B61522A2D}" type="datetimeFigureOut">
              <a:rPr lang="cs-CZ"/>
              <a:pPr>
                <a:defRPr/>
              </a:pPr>
              <a:t>6.10.2011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E010C-7D90-4578-AB80-705B039A3D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32613-5BB9-4F84-81D7-BB9FCF0C239D}" type="datetimeFigureOut">
              <a:rPr lang="cs-CZ"/>
              <a:pPr>
                <a:defRPr/>
              </a:pPr>
              <a:t>6.10.2011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40F4F-EA39-4FE8-91C7-6755E031D6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05DA51-850F-4C61-BC33-257DCDE6DA55}" type="datetimeFigureOut">
              <a:rPr lang="cs-CZ"/>
              <a:pPr>
                <a:defRPr/>
              </a:pPr>
              <a:t>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C61000-D0C9-4CC6-8BB6-2D40597493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123855" y="1052736"/>
            <a:ext cx="505619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5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latin typeface="Script MT Bold" pitchFamily="66" charset="0"/>
              </a:rPr>
              <a:t>Žiar nad Hronom</a:t>
            </a:r>
          </a:p>
          <a:p>
            <a:pPr algn="ctr"/>
            <a:r>
              <a:rPr lang="sk-SK" sz="5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latin typeface="Script MT Bold" pitchFamily="66" charset="0"/>
              </a:rPr>
              <a:t> a okolie</a:t>
            </a:r>
            <a:endParaRPr lang="sk-SK" sz="4800" b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835696" y="2924944"/>
            <a:ext cx="5170006" cy="236988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sk-SK" sz="36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Script MT Bold" pitchFamily="66" charset="0"/>
              </a:rPr>
              <a:t>4. ročník</a:t>
            </a:r>
          </a:p>
          <a:p>
            <a:endParaRPr lang="sk-SK" sz="4000" dirty="0" smtClean="0">
              <a:latin typeface="Script MT Bold" pitchFamily="66" charset="0"/>
            </a:endParaRPr>
          </a:p>
          <a:p>
            <a:pPr algn="ctr"/>
            <a:r>
              <a:rPr lang="sk-SK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cript MT Bold" pitchFamily="66" charset="0"/>
              </a:rPr>
              <a:t>Mgr. Mariana </a:t>
            </a:r>
            <a:r>
              <a:rPr lang="sk-SK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cript MT Bold" pitchFamily="66" charset="0"/>
              </a:rPr>
              <a:t>Bančanská</a:t>
            </a:r>
            <a:endParaRPr lang="sk-SK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cript MT Bold" pitchFamily="66" charset="0"/>
            </a:endParaRPr>
          </a:p>
          <a:p>
            <a:pPr algn="ctr"/>
            <a:r>
              <a:rPr lang="sk-SK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cript MT Bold" pitchFamily="66" charset="0"/>
              </a:rPr>
              <a:t>Základná škola Sačurov</a:t>
            </a:r>
            <a:endParaRPr lang="sk-SK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cript MT Bold" pitchFamily="66" charset="0"/>
            </a:endParaRPr>
          </a:p>
        </p:txBody>
      </p:sp>
      <p:pic>
        <p:nvPicPr>
          <p:cNvPr id="4" name="Picture 11" descr="I:\Obrázky\logo_op_vzdelav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147637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I:\Obrázky\logo-eu-s-odkazom-na-esf-ma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404813"/>
            <a:ext cx="147637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025413" y="692696"/>
            <a:ext cx="4708340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k-SK" sz="4400" b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Žiar nad Hronom je</a:t>
            </a:r>
            <a:endParaRPr lang="sk-SK" sz="4400" b="1" dirty="0">
              <a:ln w="11430"/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MT Bold" pitchFamily="66" charset="0"/>
            </a:endParaRPr>
          </a:p>
        </p:txBody>
      </p:sp>
      <p:grpSp>
        <p:nvGrpSpPr>
          <p:cNvPr id="3" name="Skupina 3"/>
          <p:cNvGrpSpPr>
            <a:grpSpLocks/>
          </p:cNvGrpSpPr>
          <p:nvPr/>
        </p:nvGrpSpPr>
        <p:grpSpPr bwMode="auto">
          <a:xfrm rot="635194">
            <a:off x="834873" y="4342984"/>
            <a:ext cx="2283054" cy="1858641"/>
            <a:chOff x="4413305" y="4436241"/>
            <a:chExt cx="1662642" cy="1390200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413305" y="4436241"/>
              <a:ext cx="1662642" cy="139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 rot="20964806">
              <a:off x="4669430" y="4726369"/>
              <a:ext cx="1104587" cy="80572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v strede </a:t>
              </a:r>
            </a:p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SR</a:t>
              </a:r>
              <a:endParaRPr lang="sk-SK" sz="3200" b="1" dirty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6" name="Skupina 6"/>
          <p:cNvGrpSpPr>
            <a:grpSpLocks/>
          </p:cNvGrpSpPr>
          <p:nvPr/>
        </p:nvGrpSpPr>
        <p:grpSpPr bwMode="auto">
          <a:xfrm rot="625872">
            <a:off x="832477" y="1315446"/>
            <a:ext cx="2275679" cy="1852637"/>
            <a:chOff x="2203241" y="4388273"/>
            <a:chExt cx="1792121" cy="1470437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2203241" y="4388273"/>
              <a:ext cx="1792121" cy="1470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8" name="Obdĺžnik 7"/>
            <p:cNvSpPr/>
            <p:nvPr/>
          </p:nvSpPr>
          <p:spPr>
            <a:xfrm rot="20974128">
              <a:off x="2337919" y="4696569"/>
              <a:ext cx="1487339" cy="757274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na</a:t>
              </a:r>
            </a:p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východe SR</a:t>
              </a:r>
              <a:endParaRPr lang="sk-SK" sz="3200" b="1" dirty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9" name="Skupina 9"/>
          <p:cNvGrpSpPr>
            <a:grpSpLocks/>
          </p:cNvGrpSpPr>
          <p:nvPr/>
        </p:nvGrpSpPr>
        <p:grpSpPr bwMode="auto">
          <a:xfrm rot="645144">
            <a:off x="831051" y="2857197"/>
            <a:ext cx="2275679" cy="1852637"/>
            <a:chOff x="6251816" y="3635491"/>
            <a:chExt cx="1792121" cy="1621960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251816" y="3635491"/>
              <a:ext cx="1792121" cy="1621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 rot="20954856">
              <a:off x="6405646" y="3950466"/>
              <a:ext cx="1437499" cy="835308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na </a:t>
              </a:r>
            </a:p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západe SR</a:t>
              </a:r>
              <a:endParaRPr lang="sk-SK" sz="3200" b="1" dirty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653136"/>
            <a:ext cx="1368152" cy="1280420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1556792"/>
            <a:ext cx="1254391" cy="12241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068960"/>
            <a:ext cx="1327943" cy="1296144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7812360" y="764704"/>
            <a:ext cx="504056" cy="648072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93592" y="692696"/>
            <a:ext cx="5371983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k-SK" sz="4400" b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Krajinou preteká rieka</a:t>
            </a:r>
            <a:endParaRPr lang="sk-SK" sz="4400" b="1" dirty="0">
              <a:ln w="11430"/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MT Bold" pitchFamily="66" charset="0"/>
            </a:endParaRPr>
          </a:p>
        </p:txBody>
      </p:sp>
      <p:grpSp>
        <p:nvGrpSpPr>
          <p:cNvPr id="3" name="Skupina 3"/>
          <p:cNvGrpSpPr>
            <a:grpSpLocks/>
          </p:cNvGrpSpPr>
          <p:nvPr/>
        </p:nvGrpSpPr>
        <p:grpSpPr bwMode="auto">
          <a:xfrm rot="635194">
            <a:off x="834872" y="2758809"/>
            <a:ext cx="2283054" cy="1858641"/>
            <a:chOff x="4413305" y="4436241"/>
            <a:chExt cx="1662642" cy="1390200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413305" y="4436241"/>
              <a:ext cx="1662642" cy="139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 rot="20964806">
              <a:off x="4874312" y="4879039"/>
              <a:ext cx="783555" cy="43739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Hron</a:t>
              </a:r>
              <a:endParaRPr lang="sk-SK" sz="3200" b="1" dirty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6" name="Skupina 6"/>
          <p:cNvGrpSpPr>
            <a:grpSpLocks/>
          </p:cNvGrpSpPr>
          <p:nvPr/>
        </p:nvGrpSpPr>
        <p:grpSpPr bwMode="auto">
          <a:xfrm rot="625872">
            <a:off x="832478" y="4411790"/>
            <a:ext cx="2275679" cy="1852637"/>
            <a:chOff x="2203241" y="4388273"/>
            <a:chExt cx="1792121" cy="1470437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2203241" y="4388273"/>
              <a:ext cx="1792121" cy="1470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8" name="Obdĺžnik 7"/>
            <p:cNvSpPr/>
            <p:nvPr/>
          </p:nvSpPr>
          <p:spPr>
            <a:xfrm rot="20974128">
              <a:off x="2711003" y="4922794"/>
              <a:ext cx="777325" cy="41527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Nitra</a:t>
              </a:r>
              <a:endParaRPr lang="sk-SK" sz="3200" b="1" dirty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9" name="Skupina 9"/>
          <p:cNvGrpSpPr>
            <a:grpSpLocks/>
          </p:cNvGrpSpPr>
          <p:nvPr/>
        </p:nvGrpSpPr>
        <p:grpSpPr bwMode="auto">
          <a:xfrm rot="645144">
            <a:off x="836409" y="1176746"/>
            <a:ext cx="2275679" cy="1852637"/>
            <a:chOff x="6251816" y="3635491"/>
            <a:chExt cx="1792121" cy="1621960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251816" y="3635491"/>
              <a:ext cx="1792121" cy="1621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 rot="20954856">
              <a:off x="6699059" y="4220819"/>
              <a:ext cx="894019" cy="45807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Dunaj</a:t>
              </a:r>
              <a:endParaRPr lang="sk-SK" sz="3200" b="1" dirty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996952"/>
            <a:ext cx="1368152" cy="1280420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581128"/>
            <a:ext cx="1328179" cy="129614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1484784"/>
            <a:ext cx="1327943" cy="1296144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7740352" y="764704"/>
            <a:ext cx="504056" cy="648072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971600" y="692696"/>
            <a:ext cx="7172156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k-SK" sz="4400" b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Žiar nad Hronom a jeho okolie</a:t>
            </a:r>
          </a:p>
          <a:p>
            <a:pPr algn="ctr">
              <a:defRPr/>
            </a:pPr>
            <a:r>
              <a:rPr lang="sk-SK" sz="4400" b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                                 sa nazýva</a:t>
            </a:r>
            <a:endParaRPr lang="sk-SK" sz="4400" b="1" dirty="0">
              <a:ln w="11430"/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MT Bold" pitchFamily="66" charset="0"/>
            </a:endParaRPr>
          </a:p>
        </p:txBody>
      </p:sp>
      <p:grpSp>
        <p:nvGrpSpPr>
          <p:cNvPr id="3" name="Skupina 3"/>
          <p:cNvGrpSpPr>
            <a:grpSpLocks/>
          </p:cNvGrpSpPr>
          <p:nvPr/>
        </p:nvGrpSpPr>
        <p:grpSpPr bwMode="auto">
          <a:xfrm rot="635194">
            <a:off x="834873" y="4342984"/>
            <a:ext cx="2283054" cy="1858641"/>
            <a:chOff x="4413305" y="4436241"/>
            <a:chExt cx="1662642" cy="1390200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413305" y="4436241"/>
              <a:ext cx="1662642" cy="139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 rot="20964806">
              <a:off x="4654255" y="4726369"/>
              <a:ext cx="1134939" cy="80572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Žiarska </a:t>
              </a:r>
            </a:p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kotlina</a:t>
              </a:r>
              <a:endParaRPr lang="sk-SK" sz="3200" b="1" dirty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6" name="Skupina 6"/>
          <p:cNvGrpSpPr>
            <a:grpSpLocks/>
          </p:cNvGrpSpPr>
          <p:nvPr/>
        </p:nvGrpSpPr>
        <p:grpSpPr bwMode="auto">
          <a:xfrm rot="625872">
            <a:off x="832477" y="1315446"/>
            <a:ext cx="2275679" cy="1852637"/>
            <a:chOff x="2203241" y="4388273"/>
            <a:chExt cx="1792121" cy="1470437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2203241" y="4388273"/>
              <a:ext cx="1792121" cy="1470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8" name="Obdĺžnik 7"/>
            <p:cNvSpPr/>
            <p:nvPr/>
          </p:nvSpPr>
          <p:spPr>
            <a:xfrm rot="20974128">
              <a:off x="2526015" y="4696569"/>
              <a:ext cx="1111149" cy="757274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Banská </a:t>
              </a:r>
            </a:p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kotlina</a:t>
              </a:r>
              <a:endParaRPr lang="sk-SK" sz="3200" b="1" dirty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9" name="Skupina 9"/>
          <p:cNvGrpSpPr>
            <a:grpSpLocks/>
          </p:cNvGrpSpPr>
          <p:nvPr/>
        </p:nvGrpSpPr>
        <p:grpSpPr bwMode="auto">
          <a:xfrm rot="645144">
            <a:off x="831051" y="2857197"/>
            <a:ext cx="2275679" cy="1852637"/>
            <a:chOff x="6251816" y="3635491"/>
            <a:chExt cx="1792121" cy="1621960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251816" y="3635491"/>
              <a:ext cx="1792121" cy="1621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 rot="20954856">
              <a:off x="6435288" y="3950466"/>
              <a:ext cx="1378217" cy="835308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Nitrianska</a:t>
              </a:r>
            </a:p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kotlina</a:t>
              </a:r>
              <a:endParaRPr lang="sk-SK" sz="3200" b="1" dirty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653136"/>
            <a:ext cx="1368152" cy="1280420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1556792"/>
            <a:ext cx="1254391" cy="12241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068960"/>
            <a:ext cx="1327943" cy="1296144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7740352" y="2204864"/>
            <a:ext cx="504056" cy="648072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59525" y="692696"/>
            <a:ext cx="8440132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k-SK" sz="4400" b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Pri Žiari nad Hronom je </a:t>
            </a:r>
          </a:p>
          <a:p>
            <a:pPr algn="ctr">
              <a:defRPr/>
            </a:pPr>
            <a:r>
              <a:rPr lang="sk-SK" sz="4400" b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                                zrúcanina hradu</a:t>
            </a:r>
            <a:endParaRPr lang="sk-SK" sz="4400" b="1" dirty="0">
              <a:ln w="11430"/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MT Bold" pitchFamily="66" charset="0"/>
            </a:endParaRPr>
          </a:p>
        </p:txBody>
      </p:sp>
      <p:grpSp>
        <p:nvGrpSpPr>
          <p:cNvPr id="3" name="Skupina 3"/>
          <p:cNvGrpSpPr>
            <a:grpSpLocks/>
          </p:cNvGrpSpPr>
          <p:nvPr/>
        </p:nvGrpSpPr>
        <p:grpSpPr bwMode="auto">
          <a:xfrm rot="635194">
            <a:off x="834873" y="4342984"/>
            <a:ext cx="2283054" cy="1858641"/>
            <a:chOff x="4413305" y="4436241"/>
            <a:chExt cx="1662642" cy="1390200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413305" y="4436241"/>
              <a:ext cx="1662642" cy="139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 rot="20964806">
              <a:off x="4770730" y="4893434"/>
              <a:ext cx="840756" cy="43739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Šášov</a:t>
              </a:r>
              <a:endParaRPr lang="sk-SK" sz="3200" b="1" dirty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6" name="Skupina 6"/>
          <p:cNvGrpSpPr>
            <a:grpSpLocks/>
          </p:cNvGrpSpPr>
          <p:nvPr/>
        </p:nvGrpSpPr>
        <p:grpSpPr bwMode="auto">
          <a:xfrm rot="625872">
            <a:off x="832477" y="1315446"/>
            <a:ext cx="2275679" cy="1852637"/>
            <a:chOff x="2203241" y="4388273"/>
            <a:chExt cx="1792121" cy="1470437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2203241" y="4388273"/>
              <a:ext cx="1792121" cy="1470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8" name="Obdĺžnik 7"/>
            <p:cNvSpPr/>
            <p:nvPr/>
          </p:nvSpPr>
          <p:spPr>
            <a:xfrm rot="20974128">
              <a:off x="2474367" y="4871645"/>
              <a:ext cx="1175530" cy="41527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Sklabiňa</a:t>
              </a:r>
              <a:endParaRPr lang="sk-SK" sz="3200" b="1" dirty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9" name="Skupina 9"/>
          <p:cNvGrpSpPr>
            <a:grpSpLocks/>
          </p:cNvGrpSpPr>
          <p:nvPr/>
        </p:nvGrpSpPr>
        <p:grpSpPr bwMode="auto">
          <a:xfrm rot="645144">
            <a:off x="831051" y="2857197"/>
            <a:ext cx="2275679" cy="1852637"/>
            <a:chOff x="6251816" y="3635491"/>
            <a:chExt cx="1792121" cy="1621960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251816" y="3635491"/>
              <a:ext cx="1792121" cy="1621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 rot="20954856">
              <a:off x="6756747" y="4203805"/>
              <a:ext cx="734959" cy="45807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Zniev</a:t>
              </a:r>
              <a:endParaRPr lang="sk-SK" sz="3200" b="1" dirty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653136"/>
            <a:ext cx="1368152" cy="1280420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1556792"/>
            <a:ext cx="1254391" cy="12241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068960"/>
            <a:ext cx="1327943" cy="1296144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7740352" y="764704"/>
            <a:ext cx="504056" cy="648072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395536" y="620688"/>
            <a:ext cx="831189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k-SK" sz="4400" b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Čo sa vyrába v Žiari nad Hronom?</a:t>
            </a:r>
            <a:endParaRPr lang="sk-SK" sz="4400" b="1" dirty="0">
              <a:ln w="11430"/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MT Bold" pitchFamily="66" charset="0"/>
            </a:endParaRPr>
          </a:p>
        </p:txBody>
      </p:sp>
      <p:grpSp>
        <p:nvGrpSpPr>
          <p:cNvPr id="3" name="Skupina 3"/>
          <p:cNvGrpSpPr>
            <a:grpSpLocks/>
          </p:cNvGrpSpPr>
          <p:nvPr/>
        </p:nvGrpSpPr>
        <p:grpSpPr bwMode="auto">
          <a:xfrm rot="635194">
            <a:off x="834872" y="2758809"/>
            <a:ext cx="2283054" cy="1858641"/>
            <a:chOff x="4413305" y="4436241"/>
            <a:chExt cx="1662642" cy="1390200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413305" y="4436241"/>
              <a:ext cx="1662642" cy="139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 rot="20964806">
              <a:off x="4822566" y="4886732"/>
              <a:ext cx="806903" cy="43739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hliník</a:t>
              </a:r>
              <a:endParaRPr lang="sk-SK" sz="3200" b="1" dirty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6" name="Skupina 6"/>
          <p:cNvGrpSpPr>
            <a:grpSpLocks/>
          </p:cNvGrpSpPr>
          <p:nvPr/>
        </p:nvGrpSpPr>
        <p:grpSpPr bwMode="auto">
          <a:xfrm rot="625872">
            <a:off x="832478" y="4411790"/>
            <a:ext cx="2275679" cy="1852637"/>
            <a:chOff x="2203241" y="4388273"/>
            <a:chExt cx="1792121" cy="1470437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2203241" y="4388273"/>
              <a:ext cx="1792121" cy="1470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8" name="Obdĺžnik 7"/>
            <p:cNvSpPr/>
            <p:nvPr/>
          </p:nvSpPr>
          <p:spPr>
            <a:xfrm rot="20974128">
              <a:off x="2724631" y="4866610"/>
              <a:ext cx="733697" cy="464136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meď</a:t>
              </a:r>
              <a:endParaRPr lang="sk-SK" sz="3600" b="1" dirty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9" name="Skupina 9"/>
          <p:cNvGrpSpPr>
            <a:grpSpLocks/>
          </p:cNvGrpSpPr>
          <p:nvPr/>
        </p:nvGrpSpPr>
        <p:grpSpPr bwMode="auto">
          <a:xfrm rot="645144">
            <a:off x="836409" y="1176746"/>
            <a:ext cx="2275679" cy="1852637"/>
            <a:chOff x="6251816" y="3635491"/>
            <a:chExt cx="1792121" cy="1621960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251816" y="3635491"/>
              <a:ext cx="1792121" cy="1621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 rot="20954856">
              <a:off x="6577326" y="4162710"/>
              <a:ext cx="1084639" cy="511963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striebro</a:t>
              </a:r>
              <a:endParaRPr lang="sk-SK" sz="3600" b="1" dirty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996952"/>
            <a:ext cx="1368152" cy="1280420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581128"/>
            <a:ext cx="1328179" cy="129614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1484784"/>
            <a:ext cx="1327943" cy="1296144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7812360" y="1412776"/>
            <a:ext cx="504056" cy="648072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2025413" y="692696"/>
            <a:ext cx="4708340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k-SK" sz="4400" b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Žiar nad Hronom je</a:t>
            </a:r>
            <a:endParaRPr lang="sk-SK" sz="4400" b="1" dirty="0">
              <a:ln w="11430"/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MT Bold" pitchFamily="66" charset="0"/>
            </a:endParaRPr>
          </a:p>
        </p:txBody>
      </p:sp>
      <p:grpSp>
        <p:nvGrpSpPr>
          <p:cNvPr id="4" name="Skupina 3"/>
          <p:cNvGrpSpPr>
            <a:grpSpLocks/>
          </p:cNvGrpSpPr>
          <p:nvPr/>
        </p:nvGrpSpPr>
        <p:grpSpPr bwMode="auto">
          <a:xfrm rot="635194">
            <a:off x="834873" y="4342984"/>
            <a:ext cx="2283054" cy="1858641"/>
            <a:chOff x="4413305" y="4436241"/>
            <a:chExt cx="1662642" cy="1390200"/>
          </a:xfrm>
        </p:grpSpPr>
        <p:pic>
          <p:nvPicPr>
            <p:cNvPr id="5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413305" y="4436241"/>
              <a:ext cx="1662642" cy="139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Obdĺžnik 5"/>
            <p:cNvSpPr/>
            <p:nvPr/>
          </p:nvSpPr>
          <p:spPr>
            <a:xfrm rot="20964806">
              <a:off x="4669430" y="4726369"/>
              <a:ext cx="1104587" cy="80572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v strede </a:t>
              </a:r>
            </a:p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SR</a:t>
              </a:r>
              <a:endParaRPr lang="sk-SK" sz="3200" b="1" dirty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7" name="Skupina 6"/>
          <p:cNvGrpSpPr>
            <a:grpSpLocks/>
          </p:cNvGrpSpPr>
          <p:nvPr/>
        </p:nvGrpSpPr>
        <p:grpSpPr bwMode="auto">
          <a:xfrm rot="625872">
            <a:off x="832477" y="1315446"/>
            <a:ext cx="2275679" cy="1852637"/>
            <a:chOff x="2203241" y="4388273"/>
            <a:chExt cx="1792121" cy="1470437"/>
          </a:xfrm>
        </p:grpSpPr>
        <p:pic>
          <p:nvPicPr>
            <p:cNvPr id="8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2203241" y="4388273"/>
              <a:ext cx="1792121" cy="1470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9" name="Obdĺžnik 8"/>
            <p:cNvSpPr/>
            <p:nvPr/>
          </p:nvSpPr>
          <p:spPr>
            <a:xfrm rot="20974128">
              <a:off x="2337919" y="4696569"/>
              <a:ext cx="1487339" cy="757274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na</a:t>
              </a:r>
            </a:p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východe SR</a:t>
              </a:r>
              <a:endParaRPr lang="sk-SK" sz="3200" b="1" dirty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10" name="Skupina 9"/>
          <p:cNvGrpSpPr>
            <a:grpSpLocks/>
          </p:cNvGrpSpPr>
          <p:nvPr/>
        </p:nvGrpSpPr>
        <p:grpSpPr bwMode="auto">
          <a:xfrm rot="645144">
            <a:off x="831051" y="2857197"/>
            <a:ext cx="2275679" cy="1852637"/>
            <a:chOff x="6251816" y="3635491"/>
            <a:chExt cx="1792121" cy="1621960"/>
          </a:xfrm>
        </p:grpSpPr>
        <p:pic>
          <p:nvPicPr>
            <p:cNvPr id="11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251816" y="3635491"/>
              <a:ext cx="1792121" cy="1621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bdĺžnik 11"/>
            <p:cNvSpPr/>
            <p:nvPr/>
          </p:nvSpPr>
          <p:spPr>
            <a:xfrm rot="20954856">
              <a:off x="6405646" y="3950466"/>
              <a:ext cx="1437499" cy="835308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na </a:t>
              </a:r>
            </a:p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západe SR</a:t>
              </a:r>
              <a:endParaRPr lang="sk-SK" sz="3200" b="1" dirty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pic>
        <p:nvPicPr>
          <p:cNvPr id="13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653136"/>
            <a:ext cx="1368152" cy="1280420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1556792"/>
            <a:ext cx="1254391" cy="12241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5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068960"/>
            <a:ext cx="1327943" cy="1296144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6" name="Tlačidlo akcie: Dopredu alebo Ďalej 15">
            <a:hlinkClick r:id="" action="ppaction://hlinkshowjump?jump=nextslide" highlightClick="1"/>
          </p:cNvPr>
          <p:cNvSpPr/>
          <p:nvPr/>
        </p:nvSpPr>
        <p:spPr>
          <a:xfrm>
            <a:off x="7740352" y="764704"/>
            <a:ext cx="504056" cy="648072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517066" y="2420938"/>
            <a:ext cx="38892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sz="4000" dirty="0" err="1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www.gify.nou.com</a:t>
            </a:r>
            <a:endParaRPr lang="sk-SK" sz="4000" dirty="0">
              <a:ln w="11430"/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MT Bold" pitchFamily="66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2574244" y="3213100"/>
            <a:ext cx="37192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sz="4000" dirty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www.beruska8.cz</a:t>
            </a:r>
          </a:p>
        </p:txBody>
      </p:sp>
      <p:sp>
        <p:nvSpPr>
          <p:cNvPr id="4" name="Obdĺžnik 3"/>
          <p:cNvSpPr/>
          <p:nvPr/>
        </p:nvSpPr>
        <p:spPr>
          <a:xfrm>
            <a:off x="2915816" y="836712"/>
            <a:ext cx="31101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sz="6000" b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ZDROJE</a:t>
            </a:r>
            <a:endParaRPr lang="sk-SK" sz="6000" b="1" dirty="0">
              <a:ln w="11430"/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MT Bold" pitchFamily="66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971600" y="1916832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cript MT Bold" pitchFamily="66" charset="0"/>
              </a:rPr>
              <a:t>www.travel-to-zilina.biz</a:t>
            </a:r>
            <a:r>
              <a:rPr lang="sk-SK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cript MT Bold" pitchFamily="66" charset="0"/>
              </a:rPr>
              <a:t>/hrad/</a:t>
            </a:r>
            <a:r>
              <a:rPr lang="sk-SK" sz="36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cript MT Bold" pitchFamily="66" charset="0"/>
              </a:rPr>
              <a:t>index.htm</a:t>
            </a:r>
            <a:endParaRPr lang="sk-SK" sz="3600" b="1" dirty="0">
              <a:solidFill>
                <a:schemeClr val="accent2">
                  <a:lumMod val="20000"/>
                  <a:lumOff val="8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907704" y="4077072"/>
            <a:ext cx="48766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000" dirty="0" err="1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Šablona</a:t>
            </a:r>
            <a:r>
              <a:rPr lang="sk-SK" sz="4000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: E. </a:t>
            </a:r>
            <a:r>
              <a:rPr lang="sk-SK" sz="4000" dirty="0" err="1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Maninová</a:t>
            </a:r>
            <a:r>
              <a:rPr lang="sk-SK" sz="4000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 </a:t>
            </a:r>
            <a:endParaRPr lang="sk-SK" sz="4000" dirty="0">
              <a:solidFill>
                <a:schemeClr val="accent2">
                  <a:lumMod val="20000"/>
                  <a:lumOff val="80000"/>
                </a:schemeClr>
              </a:solidFill>
              <a:latin typeface="Script MT Bol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...čakanie na princa...">
  <a:themeElements>
    <a:clrScheme name="Vlastná 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C6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C000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...čakanie na princa...</Template>
  <TotalTime>208</TotalTime>
  <Words>94</Words>
  <Application>Microsoft Office PowerPoint</Application>
  <PresentationFormat>Prezentácia na obrazovke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...čakanie na princa...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</vt:vector>
  </TitlesOfParts>
  <Company>ZS Skultetyho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Katarina</dc:creator>
  <cp:lastModifiedBy>ZS Sacurov</cp:lastModifiedBy>
  <cp:revision>28</cp:revision>
  <dcterms:created xsi:type="dcterms:W3CDTF">2011-02-19T15:25:37Z</dcterms:created>
  <dcterms:modified xsi:type="dcterms:W3CDTF">2011-10-06T11:20:13Z</dcterms:modified>
</cp:coreProperties>
</file>