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7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0066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90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0D3FE1-B977-4F99-8D13-FE8EFB61492E}" type="slidenum">
              <a:rPr lang="sk-SK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65236-AA3A-46E6-89E3-51AD0CD16C40}" type="slidenum">
              <a:rPr lang="sk-SK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6C212-FD16-4EE8-A40E-C6C77AEBD848}" type="slidenum">
              <a:rPr lang="sk-SK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818B6-D3FB-49B1-80A4-0D493DEC5777}" type="slidenum">
              <a:rPr lang="sk-SK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9D7BC-FF99-44A8-997A-7B1F3C25A6E0}" type="slidenum">
              <a:rPr lang="sk-SK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93A37-BB8F-47A5-BB87-84254F193622}" type="slidenum">
              <a:rPr lang="sk-SK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E8357-D2B7-4F5E-B723-6653EBD0992B}" type="slidenum">
              <a:rPr lang="sk-SK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8BA0C-8C9A-4337-95F2-7BF2E5B83121}" type="slidenum">
              <a:rPr lang="sk-SK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1EFC1-511D-4324-839E-114546C7118A}" type="slidenum">
              <a:rPr lang="sk-SK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FBB8A-273E-47EA-BE74-1F40657F24D9}" type="slidenum">
              <a:rPr lang="sk-SK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dirty="0" smtClean="0"/>
              <a:t>Ak chcete pridať obrázok, kliknite na ikonu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7A924-2121-4F66-A264-F5A4B51BC796}" type="slidenum">
              <a:rPr lang="sk-SK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k-SK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k-SK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60D941-43AD-4307-84F5-D6DA10685FE4}" type="slidenum">
              <a:rPr lang="sk-SK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kTextu 5"/>
          <p:cNvSpPr txBox="1"/>
          <p:nvPr/>
        </p:nvSpPr>
        <p:spPr>
          <a:xfrm>
            <a:off x="2179963" y="1052736"/>
            <a:ext cx="49439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5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Script MT Bold" pitchFamily="66" charset="0"/>
              </a:rPr>
              <a:t>Banská Bystrica</a:t>
            </a:r>
          </a:p>
          <a:p>
            <a:pPr algn="ctr"/>
            <a:r>
              <a:rPr lang="sk-SK" sz="5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Script MT Bold" pitchFamily="66" charset="0"/>
              </a:rPr>
              <a:t>a okolie</a:t>
            </a:r>
            <a:endParaRPr lang="sk-SK" sz="4800" b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123728" y="3140968"/>
            <a:ext cx="5170006" cy="236988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sk-SK" sz="36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Script MT Bold" pitchFamily="66" charset="0"/>
              </a:rPr>
              <a:t>4. ročník</a:t>
            </a:r>
          </a:p>
          <a:p>
            <a:endParaRPr lang="sk-SK" sz="4000" dirty="0" smtClean="0">
              <a:latin typeface="Script MT Bold" pitchFamily="66" charset="0"/>
            </a:endParaRPr>
          </a:p>
          <a:p>
            <a:pPr algn="ctr"/>
            <a:r>
              <a:rPr lang="sk-SK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Script MT Bold" pitchFamily="66" charset="0"/>
              </a:rPr>
              <a:t>Mgr. Mariana </a:t>
            </a:r>
            <a:r>
              <a:rPr lang="sk-SK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Script MT Bold" pitchFamily="66" charset="0"/>
              </a:rPr>
              <a:t>Bančanská</a:t>
            </a:r>
            <a:endParaRPr lang="sk-SK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Script MT Bold" pitchFamily="66" charset="0"/>
            </a:endParaRPr>
          </a:p>
          <a:p>
            <a:pPr algn="ctr"/>
            <a:r>
              <a:rPr lang="sk-SK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Script MT Bold" pitchFamily="66" charset="0"/>
              </a:rPr>
              <a:t>Základná škola Sačurov</a:t>
            </a:r>
            <a:endParaRPr lang="sk-SK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Script MT Bold" pitchFamily="66" charset="0"/>
            </a:endParaRPr>
          </a:p>
        </p:txBody>
      </p:sp>
      <p:pic>
        <p:nvPicPr>
          <p:cNvPr id="8" name="Picture 11" descr="I:\Obrázky\logo_op_vzdelava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47637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 descr="I:\Obrázky\logo-eu-s-odkazom-na-esf-ma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32656"/>
            <a:ext cx="1476375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848809" y="692696"/>
            <a:ext cx="7061549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k-SK" sz="4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Banská Bystrica sa nachádza</a:t>
            </a:r>
          </a:p>
          <a:p>
            <a:pPr algn="ctr">
              <a:defRPr/>
            </a:pPr>
            <a:endParaRPr lang="sk-SK" sz="44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cript MT Bold" pitchFamily="66" charset="0"/>
            </a:endParaRPr>
          </a:p>
        </p:txBody>
      </p:sp>
      <p:grpSp>
        <p:nvGrpSpPr>
          <p:cNvPr id="3" name="Skupina 3"/>
          <p:cNvGrpSpPr>
            <a:grpSpLocks/>
          </p:cNvGrpSpPr>
          <p:nvPr/>
        </p:nvGrpSpPr>
        <p:grpSpPr bwMode="auto">
          <a:xfrm rot="635194">
            <a:off x="5940242" y="4092590"/>
            <a:ext cx="2952264" cy="1858641"/>
            <a:chOff x="3990584" y="4470158"/>
            <a:chExt cx="2164906" cy="1390200"/>
          </a:xfrm>
        </p:grpSpPr>
        <p:pic>
          <p:nvPicPr>
            <p:cNvPr id="4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3990584" y="4470158"/>
              <a:ext cx="2164906" cy="139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bdĺžnik 4"/>
            <p:cNvSpPr/>
            <p:nvPr/>
          </p:nvSpPr>
          <p:spPr>
            <a:xfrm rot="20964806">
              <a:off x="4519577" y="4716111"/>
              <a:ext cx="1232147" cy="89780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600" b="1" dirty="0" smtClean="0">
                  <a:ln w="11430"/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v strede </a:t>
              </a:r>
            </a:p>
            <a:p>
              <a:pPr algn="ctr">
                <a:defRPr/>
              </a:pPr>
              <a:r>
                <a:rPr lang="sk-SK" sz="3600" b="1" dirty="0" smtClean="0">
                  <a:ln w="11430"/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SR</a:t>
              </a:r>
              <a:endParaRPr lang="sk-SK" sz="3600" b="1" dirty="0">
                <a:ln w="11430"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6" name="Skupina 6"/>
          <p:cNvGrpSpPr>
            <a:grpSpLocks/>
          </p:cNvGrpSpPr>
          <p:nvPr/>
        </p:nvGrpSpPr>
        <p:grpSpPr bwMode="auto">
          <a:xfrm rot="625872">
            <a:off x="260116" y="4164199"/>
            <a:ext cx="3240217" cy="1852637"/>
            <a:chOff x="2005020" y="4384881"/>
            <a:chExt cx="2079268" cy="1470437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2005020" y="4384881"/>
              <a:ext cx="2079268" cy="1470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sp>
          <p:nvSpPr>
            <p:cNvPr id="8" name="Obdĺžnik 7"/>
            <p:cNvSpPr/>
            <p:nvPr/>
          </p:nvSpPr>
          <p:spPr>
            <a:xfrm rot="20974128">
              <a:off x="2362888" y="4600911"/>
              <a:ext cx="1362395" cy="9527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600" b="1" dirty="0" smtClean="0">
                  <a:ln w="11430"/>
                  <a:solidFill>
                    <a:srgbClr val="CCFF99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na západe</a:t>
              </a:r>
            </a:p>
            <a:p>
              <a:pPr algn="ctr">
                <a:defRPr/>
              </a:pPr>
              <a:r>
                <a:rPr lang="sk-SK" sz="3600" b="1" dirty="0" smtClean="0">
                  <a:ln w="11430"/>
                  <a:solidFill>
                    <a:srgbClr val="CCFF99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SR</a:t>
              </a:r>
              <a:endParaRPr lang="sk-SK" sz="4000" b="1" dirty="0">
                <a:ln w="11430"/>
                <a:solidFill>
                  <a:srgbClr val="CC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9" name="Skupina 9"/>
          <p:cNvGrpSpPr>
            <a:grpSpLocks/>
          </p:cNvGrpSpPr>
          <p:nvPr/>
        </p:nvGrpSpPr>
        <p:grpSpPr bwMode="auto">
          <a:xfrm rot="645144">
            <a:off x="3097644" y="4137028"/>
            <a:ext cx="3199738" cy="1837789"/>
            <a:chOff x="5980717" y="3680567"/>
            <a:chExt cx="2559352" cy="1441314"/>
          </a:xfrm>
        </p:grpSpPr>
        <p:pic>
          <p:nvPicPr>
            <p:cNvPr id="10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6008013" y="3680567"/>
              <a:ext cx="2532056" cy="1441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bdĺžnik 10"/>
            <p:cNvSpPr/>
            <p:nvPr/>
          </p:nvSpPr>
          <p:spPr>
            <a:xfrm rot="20954856">
              <a:off x="5980717" y="3867019"/>
              <a:ext cx="2346651" cy="1037927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600" b="1" dirty="0" smtClean="0">
                  <a:ln w="11430"/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    na v</a:t>
              </a:r>
              <a:r>
                <a:rPr lang="sk-SK" sz="4000" b="1" dirty="0" smtClean="0">
                  <a:ln w="11430"/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ýchode </a:t>
              </a:r>
            </a:p>
            <a:p>
              <a:pPr algn="ctr">
                <a:defRPr/>
              </a:pPr>
              <a:r>
                <a:rPr lang="sk-SK" sz="4000" b="1" dirty="0" smtClean="0">
                  <a:ln w="11430"/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SR</a:t>
              </a:r>
              <a:endParaRPr lang="sk-SK" sz="4000" b="1" dirty="0">
                <a:ln w="11430"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pic>
        <p:nvPicPr>
          <p:cNvPr id="12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516216" y="2564904"/>
            <a:ext cx="1692668" cy="1220295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3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900113" y="2428682"/>
            <a:ext cx="1583655" cy="152997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3851920" y="2428965"/>
            <a:ext cx="1623041" cy="1568022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244408" y="476672"/>
            <a:ext cx="504056" cy="648072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-0.00434 0.1148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774264" y="692696"/>
            <a:ext cx="7210628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k-SK" sz="4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Ktorá rieka preteká Bystricou?</a:t>
            </a:r>
            <a:endParaRPr lang="sk-SK" sz="44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cript MT Bold" pitchFamily="66" charset="0"/>
            </a:endParaRPr>
          </a:p>
        </p:txBody>
      </p:sp>
      <p:grpSp>
        <p:nvGrpSpPr>
          <p:cNvPr id="3" name="Skupina 3"/>
          <p:cNvGrpSpPr>
            <a:grpSpLocks/>
          </p:cNvGrpSpPr>
          <p:nvPr/>
        </p:nvGrpSpPr>
        <p:grpSpPr bwMode="auto">
          <a:xfrm rot="635194">
            <a:off x="3205440" y="4116426"/>
            <a:ext cx="2952264" cy="1858641"/>
            <a:chOff x="3990584" y="4470158"/>
            <a:chExt cx="2164906" cy="1390200"/>
          </a:xfrm>
        </p:grpSpPr>
        <p:pic>
          <p:nvPicPr>
            <p:cNvPr id="4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3990584" y="4470158"/>
              <a:ext cx="2164906" cy="139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bdĺžnik 4"/>
            <p:cNvSpPr/>
            <p:nvPr/>
          </p:nvSpPr>
          <p:spPr>
            <a:xfrm rot="20964806">
              <a:off x="4717779" y="4855600"/>
              <a:ext cx="868921" cy="483434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600" b="1" dirty="0" smtClean="0">
                  <a:ln w="11430"/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Hron</a:t>
              </a:r>
              <a:endParaRPr lang="sk-SK" sz="3600" b="1" dirty="0">
                <a:ln w="11430"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6" name="Skupina 6"/>
          <p:cNvGrpSpPr>
            <a:grpSpLocks/>
          </p:cNvGrpSpPr>
          <p:nvPr/>
        </p:nvGrpSpPr>
        <p:grpSpPr bwMode="auto">
          <a:xfrm rot="625872">
            <a:off x="260116" y="4164199"/>
            <a:ext cx="3240217" cy="1852637"/>
            <a:chOff x="2005020" y="4384881"/>
            <a:chExt cx="2079268" cy="1470437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2005020" y="4384881"/>
              <a:ext cx="2079268" cy="1470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sp>
          <p:nvSpPr>
            <p:cNvPr id="8" name="Obdĺžnik 7"/>
            <p:cNvSpPr/>
            <p:nvPr/>
          </p:nvSpPr>
          <p:spPr>
            <a:xfrm rot="20974128">
              <a:off x="2632489" y="4765548"/>
              <a:ext cx="875964" cy="512993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600" b="1" dirty="0" smtClean="0">
                  <a:ln w="11430"/>
                  <a:solidFill>
                    <a:srgbClr val="CCFF99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Topľa</a:t>
              </a:r>
              <a:endParaRPr lang="sk-SK" sz="4000" b="1" dirty="0">
                <a:ln w="11430"/>
                <a:solidFill>
                  <a:srgbClr val="CC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9" name="Skupina 9"/>
          <p:cNvGrpSpPr>
            <a:grpSpLocks/>
          </p:cNvGrpSpPr>
          <p:nvPr/>
        </p:nvGrpSpPr>
        <p:grpSpPr bwMode="auto">
          <a:xfrm rot="645144">
            <a:off x="5834746" y="4140210"/>
            <a:ext cx="3165611" cy="1837789"/>
            <a:chOff x="6008013" y="3680567"/>
            <a:chExt cx="2532056" cy="1441314"/>
          </a:xfrm>
        </p:grpSpPr>
        <p:pic>
          <p:nvPicPr>
            <p:cNvPr id="10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6008013" y="3680567"/>
              <a:ext cx="2532056" cy="1441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bdĺžnik 10"/>
            <p:cNvSpPr/>
            <p:nvPr/>
          </p:nvSpPr>
          <p:spPr>
            <a:xfrm rot="20954856">
              <a:off x="6780610" y="4126324"/>
              <a:ext cx="1124732" cy="50689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600" b="1" dirty="0" smtClean="0">
                  <a:ln w="11430"/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Dunaj</a:t>
              </a:r>
              <a:endParaRPr lang="sk-SK" sz="4000" b="1" dirty="0">
                <a:ln w="11430"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pic>
        <p:nvPicPr>
          <p:cNvPr id="12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851920" y="2564904"/>
            <a:ext cx="1692668" cy="1220295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3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115616" y="2492896"/>
            <a:ext cx="1583655" cy="152997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790054" y="2420888"/>
            <a:ext cx="1565227" cy="1512168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244408" y="476672"/>
            <a:ext cx="504056" cy="648072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-0.00434 0.1148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491990" y="548680"/>
            <a:ext cx="6734536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k-SK" sz="4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Banská Bystrica a okolie sa </a:t>
            </a:r>
          </a:p>
          <a:p>
            <a:pPr algn="ctr">
              <a:defRPr/>
            </a:pPr>
            <a:r>
              <a:rPr lang="sk-SK" sz="4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nachádza vo</a:t>
            </a:r>
            <a:endParaRPr lang="sk-SK" sz="44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cript MT Bold" pitchFamily="66" charset="0"/>
            </a:endParaRPr>
          </a:p>
        </p:txBody>
      </p:sp>
      <p:grpSp>
        <p:nvGrpSpPr>
          <p:cNvPr id="3" name="Skupina 3"/>
          <p:cNvGrpSpPr>
            <a:grpSpLocks/>
          </p:cNvGrpSpPr>
          <p:nvPr/>
        </p:nvGrpSpPr>
        <p:grpSpPr bwMode="auto">
          <a:xfrm rot="635194">
            <a:off x="325121" y="4116427"/>
            <a:ext cx="2952264" cy="1858641"/>
            <a:chOff x="3990584" y="4470158"/>
            <a:chExt cx="2164906" cy="1390200"/>
          </a:xfrm>
        </p:grpSpPr>
        <p:pic>
          <p:nvPicPr>
            <p:cNvPr id="4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3990584" y="4470158"/>
              <a:ext cx="2164906" cy="139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bdĺžnik 4"/>
            <p:cNvSpPr/>
            <p:nvPr/>
          </p:nvSpPr>
          <p:spPr>
            <a:xfrm rot="20964806">
              <a:off x="4304841" y="4707313"/>
              <a:ext cx="1563634" cy="89780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600" b="1" dirty="0" smtClean="0">
                  <a:ln w="11430"/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Zvolenskej</a:t>
              </a:r>
            </a:p>
            <a:p>
              <a:pPr algn="ctr">
                <a:defRPr/>
              </a:pPr>
              <a:r>
                <a:rPr lang="sk-SK" sz="3600" b="1" dirty="0" smtClean="0">
                  <a:ln w="11430"/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kotline</a:t>
              </a:r>
              <a:endParaRPr lang="sk-SK" sz="3600" b="1" dirty="0">
                <a:ln w="11430"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6" name="Skupina 6"/>
          <p:cNvGrpSpPr>
            <a:grpSpLocks/>
          </p:cNvGrpSpPr>
          <p:nvPr/>
        </p:nvGrpSpPr>
        <p:grpSpPr bwMode="auto">
          <a:xfrm rot="625872">
            <a:off x="5762843" y="4139067"/>
            <a:ext cx="3240217" cy="1852637"/>
            <a:chOff x="2005020" y="4384881"/>
            <a:chExt cx="2079268" cy="1470437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2005020" y="4384881"/>
              <a:ext cx="2079268" cy="1470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sp>
          <p:nvSpPr>
            <p:cNvPr id="8" name="Obdĺžnik 7"/>
            <p:cNvSpPr/>
            <p:nvPr/>
          </p:nvSpPr>
          <p:spPr>
            <a:xfrm rot="20974128">
              <a:off x="2300312" y="4621066"/>
              <a:ext cx="1488673" cy="95270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600" b="1" dirty="0" smtClean="0">
                  <a:ln w="11430"/>
                  <a:solidFill>
                    <a:srgbClr val="CCFF99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Krupinskej</a:t>
              </a:r>
            </a:p>
            <a:p>
              <a:pPr algn="ctr">
                <a:defRPr/>
              </a:pPr>
              <a:r>
                <a:rPr lang="sk-SK" sz="3600" b="1" dirty="0" smtClean="0">
                  <a:ln w="11430"/>
                  <a:solidFill>
                    <a:srgbClr val="CCFF99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kotline</a:t>
              </a:r>
              <a:endParaRPr lang="sk-SK" sz="4000" b="1" dirty="0">
                <a:ln w="11430"/>
                <a:solidFill>
                  <a:srgbClr val="CC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9" name="Skupina 9"/>
          <p:cNvGrpSpPr>
            <a:grpSpLocks/>
          </p:cNvGrpSpPr>
          <p:nvPr/>
        </p:nvGrpSpPr>
        <p:grpSpPr bwMode="auto">
          <a:xfrm rot="645144">
            <a:off x="2915444" y="4140211"/>
            <a:ext cx="3165611" cy="1837789"/>
            <a:chOff x="6008013" y="3680567"/>
            <a:chExt cx="2532056" cy="1441314"/>
          </a:xfrm>
        </p:grpSpPr>
        <p:pic>
          <p:nvPicPr>
            <p:cNvPr id="10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6008013" y="3680567"/>
              <a:ext cx="2532056" cy="1441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bdĺžnik 10"/>
            <p:cNvSpPr/>
            <p:nvPr/>
          </p:nvSpPr>
          <p:spPr>
            <a:xfrm rot="20954856">
              <a:off x="6351867" y="3966656"/>
              <a:ext cx="1877372" cy="84482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Juhoslovenskej</a:t>
              </a:r>
            </a:p>
            <a:p>
              <a:pPr algn="ctr">
                <a:defRPr/>
              </a:pPr>
              <a:r>
                <a:rPr lang="sk-SK" sz="3600" b="1" dirty="0" smtClean="0">
                  <a:ln w="11430"/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kotline</a:t>
              </a:r>
              <a:endParaRPr lang="sk-SK" sz="4000" b="1" dirty="0">
                <a:ln w="11430"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pic>
        <p:nvPicPr>
          <p:cNvPr id="12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99592" y="2708920"/>
            <a:ext cx="1692668" cy="1220295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3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588224" y="2492896"/>
            <a:ext cx="1583655" cy="152997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3635896" y="2420888"/>
            <a:ext cx="1623041" cy="1568022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244408" y="476672"/>
            <a:ext cx="504056" cy="648072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-0.00434 0.1148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870451" y="692696"/>
            <a:ext cx="7018268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k-SK" sz="4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Banská Bystrica bola centrom</a:t>
            </a:r>
            <a:endParaRPr lang="sk-SK" sz="44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cript MT Bold" pitchFamily="66" charset="0"/>
            </a:endParaRPr>
          </a:p>
        </p:txBody>
      </p:sp>
      <p:grpSp>
        <p:nvGrpSpPr>
          <p:cNvPr id="3" name="Skupina 3"/>
          <p:cNvGrpSpPr>
            <a:grpSpLocks/>
          </p:cNvGrpSpPr>
          <p:nvPr/>
        </p:nvGrpSpPr>
        <p:grpSpPr bwMode="auto">
          <a:xfrm rot="635194">
            <a:off x="5946295" y="4158869"/>
            <a:ext cx="2952264" cy="1858641"/>
            <a:chOff x="4003877" y="4518058"/>
            <a:chExt cx="2164906" cy="1390200"/>
          </a:xfrm>
        </p:grpSpPr>
        <p:pic>
          <p:nvPicPr>
            <p:cNvPr id="4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4003877" y="4518058"/>
              <a:ext cx="2164906" cy="139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bdĺžnik 4"/>
            <p:cNvSpPr/>
            <p:nvPr/>
          </p:nvSpPr>
          <p:spPr>
            <a:xfrm rot="20964806">
              <a:off x="4417155" y="4666915"/>
              <a:ext cx="1390837" cy="1035929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rgbClr val="CCFF99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Slovenského</a:t>
              </a:r>
            </a:p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rgbClr val="CCFF99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národného</a:t>
              </a:r>
            </a:p>
            <a:p>
              <a:pPr algn="ctr">
                <a:defRPr/>
              </a:pPr>
              <a:r>
                <a:rPr lang="sk-SK" sz="2800" b="1" dirty="0" smtClean="0">
                  <a:ln w="11430"/>
                  <a:solidFill>
                    <a:srgbClr val="CCFF99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povstania</a:t>
              </a:r>
              <a:endParaRPr lang="sk-SK" sz="3200" b="1" dirty="0">
                <a:ln w="11430"/>
                <a:solidFill>
                  <a:srgbClr val="CC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6" name="Skupina 6"/>
          <p:cNvGrpSpPr>
            <a:grpSpLocks/>
          </p:cNvGrpSpPr>
          <p:nvPr/>
        </p:nvGrpSpPr>
        <p:grpSpPr bwMode="auto">
          <a:xfrm rot="625872">
            <a:off x="260116" y="4164199"/>
            <a:ext cx="3240217" cy="1852637"/>
            <a:chOff x="2005020" y="4384881"/>
            <a:chExt cx="2079268" cy="1470437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2005020" y="4384881"/>
              <a:ext cx="2079268" cy="1470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sp>
          <p:nvSpPr>
            <p:cNvPr id="8" name="Obdĺžnik 7"/>
            <p:cNvSpPr/>
            <p:nvPr/>
          </p:nvSpPr>
          <p:spPr>
            <a:xfrm rot="20974128">
              <a:off x="2603345" y="4850190"/>
              <a:ext cx="697636" cy="46413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200" b="1" dirty="0" smtClean="0">
                  <a:ln w="11430"/>
                  <a:solidFill>
                    <a:srgbClr val="CCFF99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filmu</a:t>
              </a:r>
              <a:endParaRPr lang="sk-SK" sz="3600" b="1" dirty="0">
                <a:ln w="11430"/>
                <a:solidFill>
                  <a:srgbClr val="CC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9" name="Skupina 9"/>
          <p:cNvGrpSpPr>
            <a:grpSpLocks/>
          </p:cNvGrpSpPr>
          <p:nvPr/>
        </p:nvGrpSpPr>
        <p:grpSpPr bwMode="auto">
          <a:xfrm rot="645144">
            <a:off x="3131467" y="4140211"/>
            <a:ext cx="3165611" cy="1837789"/>
            <a:chOff x="6008013" y="3680567"/>
            <a:chExt cx="2532056" cy="1441314"/>
          </a:xfrm>
        </p:grpSpPr>
        <p:pic>
          <p:nvPicPr>
            <p:cNvPr id="10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6008013" y="3680567"/>
              <a:ext cx="2532056" cy="1441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bdĺžnik 10"/>
            <p:cNvSpPr/>
            <p:nvPr/>
          </p:nvSpPr>
          <p:spPr>
            <a:xfrm rot="20954856">
              <a:off x="6791205" y="4024784"/>
              <a:ext cx="959330" cy="506895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600" b="1" dirty="0" smtClean="0">
                  <a:ln w="11430"/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módy</a:t>
              </a:r>
              <a:endParaRPr lang="sk-SK" sz="4000" b="1" dirty="0">
                <a:ln w="11430"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pic>
        <p:nvPicPr>
          <p:cNvPr id="12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516216" y="2564904"/>
            <a:ext cx="1692668" cy="1220295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3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900113" y="2428682"/>
            <a:ext cx="1583655" cy="152997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3851920" y="2428965"/>
            <a:ext cx="1623041" cy="1568022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244408" y="476672"/>
            <a:ext cx="504056" cy="648072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-0.00434 0.1148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728584" y="692696"/>
            <a:ext cx="7301999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sk-SK" sz="4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Dve najväčšie mestá Zvolenskej</a:t>
            </a:r>
          </a:p>
          <a:p>
            <a:pPr algn="ctr">
              <a:defRPr/>
            </a:pPr>
            <a:r>
              <a:rPr lang="sk-SK" sz="44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kotliny</a:t>
            </a:r>
            <a:endParaRPr lang="sk-SK" sz="44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cript MT Bold" pitchFamily="66" charset="0"/>
            </a:endParaRPr>
          </a:p>
        </p:txBody>
      </p:sp>
      <p:grpSp>
        <p:nvGrpSpPr>
          <p:cNvPr id="3" name="Skupina 3"/>
          <p:cNvGrpSpPr>
            <a:grpSpLocks/>
          </p:cNvGrpSpPr>
          <p:nvPr/>
        </p:nvGrpSpPr>
        <p:grpSpPr bwMode="auto">
          <a:xfrm rot="635194">
            <a:off x="3159186" y="3717123"/>
            <a:ext cx="2952264" cy="2952262"/>
            <a:chOff x="3977115" y="4237991"/>
            <a:chExt cx="2164906" cy="1742650"/>
          </a:xfrm>
        </p:grpSpPr>
        <p:pic>
          <p:nvPicPr>
            <p:cNvPr id="4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3977115" y="4237991"/>
              <a:ext cx="2164906" cy="1742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Obdĺžnik 4"/>
            <p:cNvSpPr/>
            <p:nvPr/>
          </p:nvSpPr>
          <p:spPr>
            <a:xfrm rot="20964806">
              <a:off x="4418847" y="4530779"/>
              <a:ext cx="1330887" cy="1035537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600" b="1" dirty="0" smtClean="0">
                  <a:ln w="11430"/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Banská </a:t>
              </a:r>
            </a:p>
            <a:p>
              <a:pPr algn="ctr">
                <a:defRPr/>
              </a:pPr>
              <a:r>
                <a:rPr lang="sk-SK" sz="3600" b="1" dirty="0" smtClean="0">
                  <a:ln w="11430"/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Bystrica</a:t>
              </a:r>
            </a:p>
            <a:p>
              <a:pPr algn="ctr">
                <a:defRPr/>
              </a:pPr>
              <a:r>
                <a:rPr lang="sk-SK" sz="3600" b="1" dirty="0" smtClean="0">
                  <a:ln w="11430"/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a Zvolen</a:t>
              </a:r>
              <a:endParaRPr lang="sk-SK" sz="3600" b="1" dirty="0">
                <a:ln w="11430"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6" name="Skupina 6"/>
          <p:cNvGrpSpPr>
            <a:grpSpLocks/>
          </p:cNvGrpSpPr>
          <p:nvPr/>
        </p:nvGrpSpPr>
        <p:grpSpPr bwMode="auto">
          <a:xfrm rot="625872">
            <a:off x="264589" y="3804138"/>
            <a:ext cx="3240217" cy="2808863"/>
            <a:chOff x="2021559" y="4096909"/>
            <a:chExt cx="2079268" cy="2229393"/>
          </a:xfrm>
        </p:grpSpPr>
        <p:pic>
          <p:nvPicPr>
            <p:cNvPr id="7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2021559" y="4096909"/>
              <a:ext cx="2079268" cy="2229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</p:pic>
        <p:sp>
          <p:nvSpPr>
            <p:cNvPr id="8" name="Obdĺžnik 7"/>
            <p:cNvSpPr/>
            <p:nvPr/>
          </p:nvSpPr>
          <p:spPr>
            <a:xfrm rot="20974128">
              <a:off x="2507812" y="4418024"/>
              <a:ext cx="1180076" cy="1392408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600" b="1" dirty="0" smtClean="0">
                  <a:ln w="11430"/>
                  <a:solidFill>
                    <a:srgbClr val="CCFF99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Banská</a:t>
              </a:r>
            </a:p>
            <a:p>
              <a:pPr algn="ctr">
                <a:defRPr/>
              </a:pPr>
              <a:r>
                <a:rPr lang="sk-SK" sz="3600" b="1" dirty="0" smtClean="0">
                  <a:ln w="11430"/>
                  <a:solidFill>
                    <a:srgbClr val="CCFF99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Bystrica</a:t>
              </a:r>
            </a:p>
            <a:p>
              <a:pPr algn="ctr">
                <a:defRPr/>
              </a:pPr>
              <a:r>
                <a:rPr lang="sk-SK" sz="3600" b="1" dirty="0" smtClean="0">
                  <a:ln w="11430"/>
                  <a:solidFill>
                    <a:srgbClr val="CCFF99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a Košice</a:t>
              </a:r>
              <a:endParaRPr lang="sk-SK" sz="4000" b="1" dirty="0">
                <a:ln w="11430"/>
                <a:solidFill>
                  <a:srgbClr val="CCFF99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grpSp>
        <p:nvGrpSpPr>
          <p:cNvPr id="9" name="Skupina 9"/>
          <p:cNvGrpSpPr>
            <a:grpSpLocks/>
          </p:cNvGrpSpPr>
          <p:nvPr/>
        </p:nvGrpSpPr>
        <p:grpSpPr bwMode="auto">
          <a:xfrm rot="645144">
            <a:off x="5835115" y="3717172"/>
            <a:ext cx="3165611" cy="2880298"/>
            <a:chOff x="6022960" y="3347387"/>
            <a:chExt cx="2532056" cy="2258918"/>
          </a:xfrm>
        </p:grpSpPr>
        <p:pic>
          <p:nvPicPr>
            <p:cNvPr id="10" name="Picture 13" descr="Autumn Leaf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 rot="20941961">
              <a:off x="6022960" y="3347387"/>
              <a:ext cx="2532056" cy="2258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Obdĺžnik 10"/>
            <p:cNvSpPr/>
            <p:nvPr/>
          </p:nvSpPr>
          <p:spPr>
            <a:xfrm rot="20954856">
              <a:off x="6664207" y="3905119"/>
              <a:ext cx="1305519" cy="941376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sk-SK" sz="3600" b="1" dirty="0" smtClean="0">
                  <a:ln w="11430"/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Zvolen</a:t>
              </a:r>
            </a:p>
            <a:p>
              <a:pPr algn="ctr">
                <a:defRPr/>
              </a:pPr>
              <a:r>
                <a:rPr lang="sk-SK" sz="3600" b="1" dirty="0" smtClean="0">
                  <a:ln w="11430"/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  <a:latin typeface="Script MT Bold" pitchFamily="66" charset="0"/>
                </a:rPr>
                <a:t>a Žilina</a:t>
              </a:r>
              <a:endParaRPr lang="sk-SK" sz="4000" b="1" dirty="0">
                <a:ln w="11430"/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endParaRPr>
            </a:p>
          </p:txBody>
        </p:sp>
      </p:grpSp>
      <p:pic>
        <p:nvPicPr>
          <p:cNvPr id="12" name="Picture 11" descr="C:\Users\dell_vostro_001\Desktop\MOJE\gify_Janka\obr\abab.gif"/>
          <p:cNvPicPr>
            <a:picLocks noChangeAspect="1" noChangeArrowheads="1" noCrop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851920" y="2564904"/>
            <a:ext cx="1692668" cy="1220295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3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115616" y="2492896"/>
            <a:ext cx="1583655" cy="152997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14" name="Picture 10" descr="C:\Users\dell_vostro_001\Desktop\MOJE\gify_Janka\obr\aabb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790054" y="2420888"/>
            <a:ext cx="1565227" cy="1512168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5" name="Tlačidlo akcie: Dopredu alebo Ďalej 14">
            <a:hlinkClick r:id="" action="ppaction://hlinkshowjump?jump=nextslide" highlightClick="1"/>
          </p:cNvPr>
          <p:cNvSpPr/>
          <p:nvPr/>
        </p:nvSpPr>
        <p:spPr>
          <a:xfrm>
            <a:off x="8244408" y="476672"/>
            <a:ext cx="504056" cy="648072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33333E-6 L -0.00434 0.11481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517066" y="2420938"/>
            <a:ext cx="38892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k-SK" sz="4000" dirty="0" err="1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www.gify.nou.com</a:t>
            </a:r>
            <a:endParaRPr lang="sk-SK" sz="400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cript MT Bold" pitchFamily="66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2574244" y="3213100"/>
            <a:ext cx="37192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k-SK" sz="4000" dirty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www.beruska8.cz</a:t>
            </a:r>
          </a:p>
        </p:txBody>
      </p:sp>
      <p:sp>
        <p:nvSpPr>
          <p:cNvPr id="4" name="Obdĺžnik 3"/>
          <p:cNvSpPr/>
          <p:nvPr/>
        </p:nvSpPr>
        <p:spPr>
          <a:xfrm>
            <a:off x="2915816" y="836712"/>
            <a:ext cx="311014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sk-SK" sz="60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ZDROJE</a:t>
            </a:r>
            <a:endParaRPr lang="sk-SK" sz="6000" b="1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cript MT Bold" pitchFamily="66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907704" y="4077072"/>
            <a:ext cx="51331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400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  </a:t>
            </a:r>
            <a:r>
              <a:rPr lang="sk-SK" sz="4000" dirty="0" err="1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Šablona</a:t>
            </a:r>
            <a:r>
              <a:rPr lang="sk-SK" sz="400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: E. </a:t>
            </a:r>
            <a:r>
              <a:rPr lang="sk-SK" sz="4000" dirty="0" err="1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Maninová</a:t>
            </a:r>
            <a:r>
              <a:rPr lang="sk-SK" sz="400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cript MT Bold" pitchFamily="66" charset="0"/>
              </a:rPr>
              <a:t> </a:t>
            </a:r>
            <a:endParaRPr lang="sk-SK" sz="4000" dirty="0">
              <a:solidFill>
                <a:schemeClr val="accent1">
                  <a:lumMod val="75000"/>
                </a:schemeClr>
              </a:solidFill>
              <a:latin typeface="Script MT Bold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Prezentácia1">
  <a:themeElements>
    <a:clrScheme name="Kópia – dopr. vých. 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ópia – dopr. vých. 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ópia – dopr. vých. 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ópia – dopr. vých. 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ópia – dopr. vých. 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ópia – dopr. vých. 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ópia – dopr. vých. 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ópia – dopr. vých. 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ópia – dopr. vých. 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1Prezentácia1</Template>
  <TotalTime>130</TotalTime>
  <Words>83</Words>
  <Application>Microsoft Office PowerPoint</Application>
  <PresentationFormat>Prezentácia na obrazovke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1Prezentácia1</vt:lpstr>
      <vt:lpstr>Snímka 1</vt:lpstr>
      <vt:lpstr>Snímka 2</vt:lpstr>
      <vt:lpstr>Snímka 3</vt:lpstr>
      <vt:lpstr>Snímka 4</vt:lpstr>
      <vt:lpstr>Snímka 5</vt:lpstr>
      <vt:lpstr>Snímka 6</vt:lpstr>
      <vt:lpstr>Snímka 7</vt:lpstr>
    </vt:vector>
  </TitlesOfParts>
  <Manager>ZŠ Škultétyho Topoľčany</Manager>
  <Company>ŠPÚ - projekt Jazyky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SPU</dc:creator>
  <cp:lastModifiedBy>ZS Sacurov</cp:lastModifiedBy>
  <cp:revision>25</cp:revision>
  <dcterms:created xsi:type="dcterms:W3CDTF">2010-05-25T18:06:03Z</dcterms:created>
  <dcterms:modified xsi:type="dcterms:W3CDTF">2011-10-06T12:17:31Z</dcterms:modified>
</cp:coreProperties>
</file>