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CC66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CC96F-70CD-44A2-8B1D-2FEBB810E0D8}" type="datetimeFigureOut">
              <a:rPr lang="sk-SK" smtClean="0"/>
              <a:pPr/>
              <a:t>1. 11. 2011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F40FD-C6AB-47CF-B8C2-B84321DCA7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CC96F-70CD-44A2-8B1D-2FEBB810E0D8}" type="datetimeFigureOut">
              <a:rPr lang="sk-SK" smtClean="0"/>
              <a:pPr/>
              <a:t>1. 11. 2011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F40FD-C6AB-47CF-B8C2-B84321DCA7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CC96F-70CD-44A2-8B1D-2FEBB810E0D8}" type="datetimeFigureOut">
              <a:rPr lang="sk-SK" smtClean="0"/>
              <a:pPr/>
              <a:t>1. 11. 2011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F40FD-C6AB-47CF-B8C2-B84321DCA7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CC96F-70CD-44A2-8B1D-2FEBB810E0D8}" type="datetimeFigureOut">
              <a:rPr lang="sk-SK" smtClean="0"/>
              <a:pPr/>
              <a:t>1. 11. 2011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F40FD-C6AB-47CF-B8C2-B84321DCA7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CC96F-70CD-44A2-8B1D-2FEBB810E0D8}" type="datetimeFigureOut">
              <a:rPr lang="sk-SK" smtClean="0"/>
              <a:pPr/>
              <a:t>1. 11. 2011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F40FD-C6AB-47CF-B8C2-B84321DCA7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CC96F-70CD-44A2-8B1D-2FEBB810E0D8}" type="datetimeFigureOut">
              <a:rPr lang="sk-SK" smtClean="0"/>
              <a:pPr/>
              <a:t>1. 11. 2011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F40FD-C6AB-47CF-B8C2-B84321DCA7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CC96F-70CD-44A2-8B1D-2FEBB810E0D8}" type="datetimeFigureOut">
              <a:rPr lang="sk-SK" smtClean="0"/>
              <a:pPr/>
              <a:t>1. 11. 2011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F40FD-C6AB-47CF-B8C2-B84321DCA7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CC96F-70CD-44A2-8B1D-2FEBB810E0D8}" type="datetimeFigureOut">
              <a:rPr lang="sk-SK" smtClean="0"/>
              <a:pPr/>
              <a:t>1. 11. 2011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F40FD-C6AB-47CF-B8C2-B84321DCA7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CC96F-70CD-44A2-8B1D-2FEBB810E0D8}" type="datetimeFigureOut">
              <a:rPr lang="sk-SK" smtClean="0"/>
              <a:pPr/>
              <a:t>1. 11. 2011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F40FD-C6AB-47CF-B8C2-B84321DCA7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CC96F-70CD-44A2-8B1D-2FEBB810E0D8}" type="datetimeFigureOut">
              <a:rPr lang="sk-SK" smtClean="0"/>
              <a:pPr/>
              <a:t>1. 11. 2011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F40FD-C6AB-47CF-B8C2-B84321DCA7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CC96F-70CD-44A2-8B1D-2FEBB810E0D8}" type="datetimeFigureOut">
              <a:rPr lang="sk-SK" smtClean="0"/>
              <a:pPr/>
              <a:t>1. 11. 2011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F40FD-C6AB-47CF-B8C2-B84321DCA7A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EECC96F-70CD-44A2-8B1D-2FEBB810E0D8}" type="datetimeFigureOut">
              <a:rPr lang="sk-SK" smtClean="0"/>
              <a:pPr/>
              <a:t>1. 11. 2011</a:t>
            </a:fld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EF40FD-C6AB-47CF-B8C2-B84321DCA7A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1470025"/>
          </a:xfrm>
        </p:spPr>
        <p:txBody>
          <a:bodyPr/>
          <a:lstStyle/>
          <a:p>
            <a:r>
              <a:rPr lang="sk-SK" sz="48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STAROSTLIVOSŤ</a:t>
            </a:r>
            <a:br>
              <a:rPr lang="sk-SK" sz="48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</a:br>
            <a:r>
              <a:rPr lang="sk-SK" sz="48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O ZDRAVIE</a:t>
            </a:r>
            <a:r>
              <a:rPr lang="sk-SK" sz="48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sk-SK" sz="48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</a:br>
            <a:endParaRPr lang="sk-SK" sz="4000" b="1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95736" y="3789040"/>
            <a:ext cx="4712568" cy="478904"/>
          </a:xfrm>
        </p:spPr>
        <p:txBody>
          <a:bodyPr/>
          <a:lstStyle/>
          <a:p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3. ročník</a:t>
            </a:r>
          </a:p>
          <a:p>
            <a:endParaRPr lang="sk-SK" b="1" dirty="0" smtClean="0">
              <a:ln w="18000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sk-SK" sz="20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Mgr</a:t>
            </a:r>
            <a:r>
              <a:rPr lang="sk-SK" sz="20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sk-SK" sz="20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Mariana </a:t>
            </a:r>
            <a:r>
              <a:rPr lang="sk-SK" sz="2000" dirty="0" err="1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Bančanská</a:t>
            </a:r>
            <a:endParaRPr lang="sk-SK" sz="2000" dirty="0" smtClean="0">
              <a:ln w="18000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sk-SK" sz="20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Základná škola Sačurov</a:t>
            </a:r>
            <a:endParaRPr lang="sk-SK" sz="2000" dirty="0">
              <a:ln w="18000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13684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88640"/>
            <a:ext cx="14859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pSp>
        <p:nvGrpSpPr>
          <p:cNvPr id="7" name="Skupina 3"/>
          <p:cNvGrpSpPr>
            <a:grpSpLocks/>
          </p:cNvGrpSpPr>
          <p:nvPr/>
        </p:nvGrpSpPr>
        <p:grpSpPr bwMode="auto">
          <a:xfrm rot="635194">
            <a:off x="5586424" y="2841661"/>
            <a:ext cx="2401145" cy="1858963"/>
            <a:chOff x="4195853" y="4470158"/>
            <a:chExt cx="1760137" cy="1390200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95853" y="4470158"/>
              <a:ext cx="1754368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bdĺžnik 8"/>
            <p:cNvSpPr/>
            <p:nvPr/>
          </p:nvSpPr>
          <p:spPr>
            <a:xfrm rot="20964806">
              <a:off x="4237808" y="4900944"/>
              <a:ext cx="1718182" cy="8055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 stomatológ 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defRPr/>
              </a:pPr>
              <a:endParaRPr lang="sk-SK" sz="3600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10" name="Skupina 6"/>
          <p:cNvGrpSpPr>
            <a:grpSpLocks/>
          </p:cNvGrpSpPr>
          <p:nvPr/>
        </p:nvGrpSpPr>
        <p:grpSpPr bwMode="auto">
          <a:xfrm rot="625872">
            <a:off x="1321778" y="2896129"/>
            <a:ext cx="2221772" cy="1684736"/>
            <a:chOff x="2249105" y="4361074"/>
            <a:chExt cx="1425405" cy="1337191"/>
          </a:xfrm>
        </p:grpSpPr>
        <p:pic>
          <p:nvPicPr>
            <p:cNvPr id="11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249105" y="4361074"/>
              <a:ext cx="1425405" cy="1337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</p:pic>
        <p:sp>
          <p:nvSpPr>
            <p:cNvPr id="12" name="Obdĺžnik 11"/>
            <p:cNvSpPr/>
            <p:nvPr/>
          </p:nvSpPr>
          <p:spPr>
            <a:xfrm rot="20974128">
              <a:off x="2463276" y="4917533"/>
              <a:ext cx="1047144" cy="41528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pediater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3" name="Skupina 9"/>
          <p:cNvGrpSpPr>
            <a:grpSpLocks/>
          </p:cNvGrpSpPr>
          <p:nvPr/>
        </p:nvGrpSpPr>
        <p:grpSpPr bwMode="auto">
          <a:xfrm rot="645144">
            <a:off x="3426563" y="4815041"/>
            <a:ext cx="2366705" cy="1838325"/>
            <a:chOff x="6327486" y="3680567"/>
            <a:chExt cx="1893106" cy="1441314"/>
          </a:xfrm>
        </p:grpSpPr>
        <p:pic>
          <p:nvPicPr>
            <p:cNvPr id="1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327486" y="3680567"/>
              <a:ext cx="1893106" cy="1441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Obdĺžnik 14"/>
            <p:cNvSpPr/>
            <p:nvPr/>
          </p:nvSpPr>
          <p:spPr>
            <a:xfrm rot="20954856">
              <a:off x="6456597" y="4197586"/>
              <a:ext cx="1567139" cy="4102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ušný lekár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6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156176" y="1628800"/>
            <a:ext cx="1240390" cy="1240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17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835696" y="1700808"/>
            <a:ext cx="1103617" cy="115212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8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139952" y="3717032"/>
            <a:ext cx="1105955" cy="1154569"/>
          </a:xfrm>
          <a:prstGeom prst="rect">
            <a:avLst/>
          </a:prstGeom>
          <a:noFill/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9" name="Obdĺžnik 18"/>
          <p:cNvSpPr/>
          <p:nvPr/>
        </p:nvSpPr>
        <p:spPr>
          <a:xfrm>
            <a:off x="899592" y="404664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sk-SK" sz="360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sk-S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Chrup ošetruje:</a:t>
            </a:r>
            <a:r>
              <a:rPr lang="sk-SK" sz="4400" dirty="0" smtClean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sk-SK" sz="440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Tlačidlo akcie: Dopredu alebo Ďalej 19">
            <a:hlinkClick r:id="" action="ppaction://hlinkshowjump?jump=nextslide" highlightClick="1"/>
          </p:cNvPr>
          <p:cNvSpPr/>
          <p:nvPr/>
        </p:nvSpPr>
        <p:spPr>
          <a:xfrm>
            <a:off x="8639944" y="-27384"/>
            <a:ext cx="504056" cy="648072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med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-0.26545 -0.1233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1266016" y="2912947"/>
            <a:ext cx="2393277" cy="1858963"/>
            <a:chOff x="4195853" y="4470158"/>
            <a:chExt cx="1754368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95853" y="4470158"/>
              <a:ext cx="1754368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462828" y="4900944"/>
              <a:ext cx="1268131" cy="8055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kardiológ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defRPr/>
              </a:pPr>
              <a:endParaRPr lang="sk-SK" sz="3600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5858284" y="3040146"/>
            <a:ext cx="2221772" cy="1684736"/>
            <a:chOff x="2249105" y="4361074"/>
            <a:chExt cx="1425405" cy="133719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249105" y="4361074"/>
              <a:ext cx="1425405" cy="1337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526726" y="4780207"/>
              <a:ext cx="898022" cy="41528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chirurg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3570579" y="4815041"/>
            <a:ext cx="2366705" cy="1838325"/>
            <a:chOff x="6327486" y="3680567"/>
            <a:chExt cx="1893106" cy="144131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327486" y="3680567"/>
              <a:ext cx="1893106" cy="1441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587384" y="4197586"/>
              <a:ext cx="1305564" cy="4102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pediater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835696" y="1700808"/>
            <a:ext cx="1240390" cy="1240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372200" y="1844824"/>
            <a:ext cx="1103617" cy="115212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139952" y="3717032"/>
            <a:ext cx="1105955" cy="1154569"/>
          </a:xfrm>
          <a:prstGeom prst="rect">
            <a:avLst/>
          </a:prstGeom>
          <a:noFill/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Obdĺžnik 14"/>
          <p:cNvSpPr/>
          <p:nvPr/>
        </p:nvSpPr>
        <p:spPr>
          <a:xfrm>
            <a:off x="899592" y="404664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sk-SK" sz="360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sk-S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Srdce lieči:</a:t>
            </a:r>
            <a:r>
              <a:rPr lang="sk-SK" sz="4400" dirty="0" smtClean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sk-SK" sz="440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Tlačidlo akcie: Dopredu alebo Ďalej 15">
            <a:hlinkClick r:id="" action="ppaction://hlinkshowjump?jump=nextslide" highlightClick="1"/>
          </p:cNvPr>
          <p:cNvSpPr/>
          <p:nvPr/>
        </p:nvSpPr>
        <p:spPr>
          <a:xfrm>
            <a:off x="8639944" y="-27384"/>
            <a:ext cx="504056" cy="648072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0.19931 -0.1231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5586492" y="2840938"/>
            <a:ext cx="2393275" cy="1858963"/>
            <a:chOff x="4195853" y="4470158"/>
            <a:chExt cx="1754368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95853" y="4470158"/>
              <a:ext cx="1754368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412304" y="4900944"/>
              <a:ext cx="1369187" cy="8055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err="1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alergológ</a:t>
              </a: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 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defRPr/>
              </a:pPr>
              <a:endParaRPr lang="sk-SK" sz="3600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1321778" y="2896129"/>
            <a:ext cx="2221772" cy="1684736"/>
            <a:chOff x="2249105" y="4361074"/>
            <a:chExt cx="1425405" cy="133719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249105" y="4361074"/>
              <a:ext cx="1425405" cy="1337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463276" y="4917533"/>
              <a:ext cx="1047144" cy="41528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pediater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3426563" y="4815041"/>
            <a:ext cx="2366705" cy="1838325"/>
            <a:chOff x="6327486" y="3680567"/>
            <a:chExt cx="1893106" cy="144131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327486" y="3680567"/>
              <a:ext cx="1893106" cy="1441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548274" y="4197587"/>
              <a:ext cx="1383781" cy="4102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kardiológ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156176" y="1628800"/>
            <a:ext cx="1240390" cy="1240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835696" y="1700808"/>
            <a:ext cx="1103617" cy="115212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139952" y="3717032"/>
            <a:ext cx="1105955" cy="1154569"/>
          </a:xfrm>
          <a:prstGeom prst="rect">
            <a:avLst/>
          </a:prstGeom>
          <a:noFill/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Obdĺžnik 14"/>
          <p:cNvSpPr/>
          <p:nvPr/>
        </p:nvSpPr>
        <p:spPr>
          <a:xfrm>
            <a:off x="899592" y="404664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sk-SK" sz="360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sk-S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Alergie lieči:</a:t>
            </a:r>
            <a:r>
              <a:rPr lang="sk-SK" sz="4400" dirty="0" smtClean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sk-SK" sz="440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Tlačidlo akcie: Dopredu alebo Ďalej 15">
            <a:hlinkClick r:id="" action="ppaction://hlinkshowjump?jump=nextslide" highlightClick="1"/>
          </p:cNvPr>
          <p:cNvSpPr/>
          <p:nvPr/>
        </p:nvSpPr>
        <p:spPr>
          <a:xfrm>
            <a:off x="8639944" y="-27384"/>
            <a:ext cx="504056" cy="648072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-0.29306 -0.1243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3426252" y="4795012"/>
            <a:ext cx="2393275" cy="1858963"/>
            <a:chOff x="4195853" y="4470158"/>
            <a:chExt cx="1754368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95853" y="4470158"/>
              <a:ext cx="1754368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441680" y="4900944"/>
              <a:ext cx="1310435" cy="8055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pediater 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defRPr/>
              </a:pPr>
              <a:endParaRPr lang="sk-SK" sz="3600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1321778" y="2896129"/>
            <a:ext cx="2221772" cy="1684736"/>
            <a:chOff x="2249105" y="4361074"/>
            <a:chExt cx="1425405" cy="133719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249105" y="4361074"/>
              <a:ext cx="1425405" cy="1337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431908" y="4917533"/>
              <a:ext cx="1109878" cy="41528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kardiológ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5514796" y="2769538"/>
            <a:ext cx="2366705" cy="1838325"/>
            <a:chOff x="6327486" y="3680567"/>
            <a:chExt cx="1893106" cy="144131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327486" y="3680567"/>
              <a:ext cx="1893106" cy="1441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427104" y="4197586"/>
              <a:ext cx="1626122" cy="4102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stomatológ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067944" y="4653136"/>
            <a:ext cx="1240390" cy="1240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835696" y="1700808"/>
            <a:ext cx="1103617" cy="115212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156176" y="1628800"/>
            <a:ext cx="1105955" cy="1154569"/>
          </a:xfrm>
          <a:prstGeom prst="rect">
            <a:avLst/>
          </a:prstGeom>
          <a:noFill/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Obdĺžnik 14"/>
          <p:cNvSpPr/>
          <p:nvPr/>
        </p:nvSpPr>
        <p:spPr>
          <a:xfrm>
            <a:off x="899592" y="404664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sk-SK" sz="360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sk-S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Deti lieči:</a:t>
            </a:r>
            <a:r>
              <a:rPr lang="sk-SK" sz="4400" dirty="0" smtClean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sk-SK" sz="440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Tlačidlo akcie: Dopredu alebo Ďalej 15">
            <a:hlinkClick r:id="" action="ppaction://hlinkshowjump?jump=nextslide" highlightClick="1"/>
          </p:cNvPr>
          <p:cNvSpPr/>
          <p:nvPr/>
        </p:nvSpPr>
        <p:spPr>
          <a:xfrm>
            <a:off x="8639944" y="-27384"/>
            <a:ext cx="504056" cy="648072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-0.00556 -0.4289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5586492" y="2840938"/>
            <a:ext cx="2393275" cy="1858963"/>
            <a:chOff x="4195853" y="4470158"/>
            <a:chExt cx="1754368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95853" y="4470158"/>
              <a:ext cx="1754368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647829" y="4939655"/>
              <a:ext cx="1140050" cy="8055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chirurg 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defRPr/>
              </a:pPr>
              <a:endParaRPr lang="sk-SK" sz="3600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1321778" y="2896129"/>
            <a:ext cx="2221772" cy="1684736"/>
            <a:chOff x="2249105" y="4361074"/>
            <a:chExt cx="1425405" cy="133719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249105" y="4361074"/>
              <a:ext cx="1425405" cy="1337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442992" y="4840411"/>
              <a:ext cx="1047144" cy="41528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pediater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3426563" y="4815041"/>
            <a:ext cx="2366705" cy="1838325"/>
            <a:chOff x="6327486" y="3680567"/>
            <a:chExt cx="1893106" cy="144131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327486" y="3680567"/>
              <a:ext cx="1893106" cy="1441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427104" y="4197586"/>
              <a:ext cx="1626122" cy="4102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stomatológ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156176" y="1628800"/>
            <a:ext cx="1240390" cy="1240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835696" y="1700808"/>
            <a:ext cx="1103617" cy="115212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139952" y="3717032"/>
            <a:ext cx="1105955" cy="1154569"/>
          </a:xfrm>
          <a:prstGeom prst="rect">
            <a:avLst/>
          </a:prstGeom>
          <a:noFill/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Obdĺžnik 14"/>
          <p:cNvSpPr/>
          <p:nvPr/>
        </p:nvSpPr>
        <p:spPr>
          <a:xfrm>
            <a:off x="899592" y="188640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sk-SK" sz="360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sk-S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Zlomeniny ošetruje:</a:t>
            </a:r>
            <a:r>
              <a:rPr lang="sk-SK" sz="4400" dirty="0" smtClean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sk-SK" sz="440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Tlačidlo akcie: Dopredu alebo Ďalej 15">
            <a:hlinkClick r:id="" action="ppaction://hlinkshowjump?jump=nextslide" highlightClick="1"/>
          </p:cNvPr>
          <p:cNvSpPr/>
          <p:nvPr/>
        </p:nvSpPr>
        <p:spPr>
          <a:xfrm>
            <a:off x="8639944" y="-27384"/>
            <a:ext cx="504056" cy="648072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 L -0.26667 -0.2074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3498261" y="4795011"/>
            <a:ext cx="2393275" cy="1858963"/>
            <a:chOff x="4195853" y="4470158"/>
            <a:chExt cx="1754368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95853" y="4470158"/>
              <a:ext cx="1754368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730746" y="4900945"/>
              <a:ext cx="732301" cy="8055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155 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defRPr/>
              </a:pPr>
              <a:endParaRPr lang="sk-SK" sz="3600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1321778" y="2896129"/>
            <a:ext cx="2221772" cy="1684736"/>
            <a:chOff x="2249105" y="4361074"/>
            <a:chExt cx="1425405" cy="1337191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 rot="20941961">
              <a:off x="2249105" y="4361074"/>
              <a:ext cx="1425405" cy="1337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716268" y="4917533"/>
              <a:ext cx="541158" cy="41528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150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5658811" y="2769538"/>
            <a:ext cx="2366705" cy="1838325"/>
            <a:chOff x="6327486" y="3680567"/>
            <a:chExt cx="1893106" cy="144131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327486" y="3680567"/>
              <a:ext cx="1893106" cy="1441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902809" y="4197587"/>
              <a:ext cx="674709" cy="4102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800" b="1" dirty="0" smtClean="0">
                  <a:ln w="18415" cmpd="sng">
                    <a:noFill/>
                    <a:prstDash val="solid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 pitchFamily="66" charset="0"/>
                </a:rPr>
                <a:t>158</a:t>
              </a:r>
              <a:endParaRPr lang="sk-SK" sz="2800" b="1" dirty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156176" y="4941168"/>
            <a:ext cx="1240390" cy="1240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835696" y="1700808"/>
            <a:ext cx="1103617" cy="115212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588224" y="1700808"/>
            <a:ext cx="1105955" cy="1154569"/>
          </a:xfrm>
          <a:prstGeom prst="rect">
            <a:avLst/>
          </a:prstGeom>
          <a:noFill/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Obdĺžnik 14"/>
          <p:cNvSpPr/>
          <p:nvPr/>
        </p:nvSpPr>
        <p:spPr>
          <a:xfrm>
            <a:off x="0" y="332656"/>
            <a:ext cx="878497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sk-SK" sz="360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sk-S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Číslo lekárskej záchrannej    </a:t>
            </a:r>
          </a:p>
          <a:p>
            <a:pPr algn="ctr">
              <a:defRPr/>
            </a:pPr>
            <a:r>
              <a:rPr lang="sk-S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k-S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služby je:</a:t>
            </a:r>
            <a:r>
              <a:rPr lang="sk-SK" sz="4400" dirty="0" smtClean="0">
                <a:ln w="11430"/>
                <a:solidFill>
                  <a:srgbClr val="FF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sk-SK" sz="440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Tlačidlo akcie: Dopredu alebo Ďalej 15">
            <a:hlinkClick r:id="" action="ppaction://hlinkshowjump?jump=nextslide" highlightClick="1"/>
          </p:cNvPr>
          <p:cNvSpPr/>
          <p:nvPr/>
        </p:nvSpPr>
        <p:spPr>
          <a:xfrm>
            <a:off x="8639944" y="-27384"/>
            <a:ext cx="504056" cy="648072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00556 -0.3030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95936" y="1988840"/>
            <a:ext cx="1240390" cy="1240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7" name="Obdĺžnik 6"/>
          <p:cNvSpPr/>
          <p:nvPr/>
        </p:nvSpPr>
        <p:spPr>
          <a:xfrm>
            <a:off x="3281363" y="981075"/>
            <a:ext cx="2514600" cy="132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44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ZDROJE</a:t>
            </a:r>
          </a:p>
          <a:p>
            <a:pPr algn="ctr">
              <a:defRPr/>
            </a:pPr>
            <a:endParaRPr lang="sk-SK" sz="3600" dirty="0">
              <a:ln w="11430"/>
              <a:solidFill>
                <a:srgbClr val="FFFF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484438" y="3933825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3200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Šablona</a:t>
            </a:r>
            <a:r>
              <a:rPr lang="sk-SK" sz="320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: E. </a:t>
            </a:r>
            <a:r>
              <a:rPr lang="sk-SK" sz="3200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Maninová</a:t>
            </a:r>
            <a:endParaRPr lang="sk-SK" sz="320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sk-SK" sz="320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www.beruska8.cz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šovská">
  <a:themeElements>
    <a:clrScheme name="šašovská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šašovská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šovsk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šovská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šovská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šovská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šovská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šovská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šovská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šašovska</Template>
  <TotalTime>166</TotalTime>
  <Words>60</Words>
  <Application>Microsoft Office PowerPoint</Application>
  <PresentationFormat>Prezentácia na obrazovke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šašovská</vt:lpstr>
      <vt:lpstr>STAROSTLIVOSŤ O ZDRAVIE 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Počítame s klaunmi</dc:title>
  <dc:creator>Vierka</dc:creator>
  <cp:lastModifiedBy>SPU</cp:lastModifiedBy>
  <cp:revision>23</cp:revision>
  <dcterms:created xsi:type="dcterms:W3CDTF">2010-10-24T13:08:58Z</dcterms:created>
  <dcterms:modified xsi:type="dcterms:W3CDTF">2011-11-01T10:31:09Z</dcterms:modified>
</cp:coreProperties>
</file>