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2" r:id="rId12"/>
    <p:sldId id="273" r:id="rId13"/>
    <p:sldId id="268" r:id="rId14"/>
    <p:sldId id="269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714" autoAdjust="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5447-74A5-420D-B7D8-9D83EE4FCDE7}" type="datetimeFigureOut">
              <a:rPr lang="sk-SK" smtClean="0"/>
              <a:pPr/>
              <a:t>24. 10. 2010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F43C-9F1C-4EAD-B9A7-7EB2A4CC4E2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5447-74A5-420D-B7D8-9D83EE4FCDE7}" type="datetimeFigureOut">
              <a:rPr lang="sk-SK" smtClean="0"/>
              <a:pPr/>
              <a:t>24. 10. 2010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F43C-9F1C-4EAD-B9A7-7EB2A4CC4E2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5447-74A5-420D-B7D8-9D83EE4FCDE7}" type="datetimeFigureOut">
              <a:rPr lang="sk-SK" smtClean="0"/>
              <a:pPr/>
              <a:t>24. 10. 2010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F43C-9F1C-4EAD-B9A7-7EB2A4CC4E2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5447-74A5-420D-B7D8-9D83EE4FCDE7}" type="datetimeFigureOut">
              <a:rPr lang="sk-SK" smtClean="0"/>
              <a:pPr/>
              <a:t>24. 10. 2010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F43C-9F1C-4EAD-B9A7-7EB2A4CC4E2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5447-74A5-420D-B7D8-9D83EE4FCDE7}" type="datetimeFigureOut">
              <a:rPr lang="sk-SK" smtClean="0"/>
              <a:pPr/>
              <a:t>24. 10. 2010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F43C-9F1C-4EAD-B9A7-7EB2A4CC4E2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5447-74A5-420D-B7D8-9D83EE4FCDE7}" type="datetimeFigureOut">
              <a:rPr lang="sk-SK" smtClean="0"/>
              <a:pPr/>
              <a:t>24. 10. 2010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F43C-9F1C-4EAD-B9A7-7EB2A4CC4E2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5447-74A5-420D-B7D8-9D83EE4FCDE7}" type="datetimeFigureOut">
              <a:rPr lang="sk-SK" smtClean="0"/>
              <a:pPr/>
              <a:t>24. 10. 2010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F43C-9F1C-4EAD-B9A7-7EB2A4CC4E2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5447-74A5-420D-B7D8-9D83EE4FCDE7}" type="datetimeFigureOut">
              <a:rPr lang="sk-SK" smtClean="0"/>
              <a:pPr/>
              <a:t>24. 10. 2010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F43C-9F1C-4EAD-B9A7-7EB2A4CC4E2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5447-74A5-420D-B7D8-9D83EE4FCDE7}" type="datetimeFigureOut">
              <a:rPr lang="sk-SK" smtClean="0"/>
              <a:pPr/>
              <a:t>24. 10. 2010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F43C-9F1C-4EAD-B9A7-7EB2A4CC4E2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5447-74A5-420D-B7D8-9D83EE4FCDE7}" type="datetimeFigureOut">
              <a:rPr lang="sk-SK" smtClean="0"/>
              <a:pPr/>
              <a:t>24. 10. 2010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F43C-9F1C-4EAD-B9A7-7EB2A4CC4E2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5447-74A5-420D-B7D8-9D83EE4FCDE7}" type="datetimeFigureOut">
              <a:rPr lang="sk-SK" smtClean="0"/>
              <a:pPr/>
              <a:t>24. 10. 2010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F43C-9F1C-4EAD-B9A7-7EB2A4CC4E2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C5447-74A5-420D-B7D8-9D83EE4FCDE7}" type="datetimeFigureOut">
              <a:rPr lang="sk-SK" smtClean="0"/>
              <a:pPr/>
              <a:t>24. 10. 2010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9F43C-9F1C-4EAD-B9A7-7EB2A4CC4E2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4" name="Picture 3" descr="C:\Users\dell_vostro_001\Desktop\hallow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508" y="0"/>
            <a:ext cx="8856984" cy="191683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11" name="Zaoblený obdĺžnik 10"/>
          <p:cNvSpPr/>
          <p:nvPr/>
        </p:nvSpPr>
        <p:spPr>
          <a:xfrm>
            <a:off x="251520" y="2132856"/>
            <a:ext cx="8712968" cy="4464496"/>
          </a:xfrm>
          <a:prstGeom prst="roundRect">
            <a:avLst/>
          </a:prstGeom>
          <a:solidFill>
            <a:schemeClr val="accent3"/>
          </a:solidFill>
          <a:scene3d>
            <a:camera prst="orthographicFront"/>
            <a:lightRig rig="threePt" dir="t"/>
          </a:scene3d>
          <a:sp3d prstMaterial="matte">
            <a:bevelT w="114300" prst="artDeco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Obdĺžnik 13"/>
          <p:cNvSpPr/>
          <p:nvPr/>
        </p:nvSpPr>
        <p:spPr>
          <a:xfrm>
            <a:off x="1536558" y="2967335"/>
            <a:ext cx="6070893" cy="467820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dirty="0" smtClean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HALLOWEENSKÉ</a:t>
            </a:r>
          </a:p>
          <a:p>
            <a:pPr algn="ctr"/>
            <a:r>
              <a:rPr lang="sk-SK" sz="5400" b="1" dirty="0" smtClean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počítanie</a:t>
            </a:r>
          </a:p>
          <a:p>
            <a:pPr algn="ctr"/>
            <a:endParaRPr lang="sk-SK" sz="5400" b="1" dirty="0">
              <a:ln w="18000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sk-SK" sz="2800" dirty="0" smtClean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Mgr. Mariana </a:t>
            </a:r>
            <a:r>
              <a:rPr lang="sk-SK" sz="2800" dirty="0" err="1" smtClean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Bančanská</a:t>
            </a:r>
            <a:endParaRPr lang="sk-SK" sz="2800" dirty="0" smtClean="0">
              <a:ln w="18000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sk-SK" sz="5400" b="1" dirty="0">
              <a:ln w="18000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sk-SK" sz="5400" b="1" dirty="0">
              <a:ln w="18000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251520" y="2204864"/>
            <a:ext cx="8640960" cy="4392488"/>
          </a:xfrm>
          <a:prstGeom prst="roundRect">
            <a:avLst/>
          </a:prstGeom>
          <a:solidFill>
            <a:schemeClr val="accent3"/>
          </a:solidFill>
          <a:scene3d>
            <a:camera prst="orthographicFront"/>
            <a:lightRig rig="threePt" dir="t"/>
          </a:scene3d>
          <a:sp3d prstMaterial="matte">
            <a:bevelT w="114300" prst="artDeco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k-SK" dirty="0"/>
          </a:p>
        </p:txBody>
      </p:sp>
      <p:pic>
        <p:nvPicPr>
          <p:cNvPr id="4" name="Picture 3" descr="C:\Users\dell_vostro_001\Desktop\hallow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508" y="0"/>
            <a:ext cx="8856984" cy="191683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pic>
        <p:nvPicPr>
          <p:cNvPr id="8" name="Picture 3" descr="C:\Users\dell_vostro_001\Desktop\papk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628800"/>
            <a:ext cx="2711514" cy="2162123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1" name="Obdĺžnik 10"/>
          <p:cNvSpPr/>
          <p:nvPr/>
        </p:nvSpPr>
        <p:spPr>
          <a:xfrm>
            <a:off x="3027343" y="2967335"/>
            <a:ext cx="3089307" cy="92333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19 – 10 =</a:t>
            </a:r>
            <a:endParaRPr lang="sk-SK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971600" y="2564904"/>
            <a:ext cx="569388" cy="92333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</a:t>
            </a:r>
            <a:endParaRPr lang="sk-SK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755576" y="3789040"/>
            <a:ext cx="954107" cy="92333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19</a:t>
            </a:r>
            <a:endParaRPr lang="sk-SK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971600" y="5085184"/>
            <a:ext cx="569388" cy="92333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</a:t>
            </a:r>
            <a:endParaRPr lang="sk-SK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Tlačidlo akcie: Dopredu alebo Ďalej 14">
            <a:hlinkClick r:id="" action="ppaction://hlinkshowjump?jump=nextslide" highlightClick="1"/>
          </p:cNvPr>
          <p:cNvSpPr/>
          <p:nvPr/>
        </p:nvSpPr>
        <p:spPr>
          <a:xfrm>
            <a:off x="7668344" y="2492896"/>
            <a:ext cx="792088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74 0.06181 C 0.06753 0.06528 0.09166 0.07755 0.10607 0.09676 C 0.11493 0.10857 0.11718 0.12454 0.12378 0.13797 C 0.13038 0.15139 0.13941 0.16343 0.14531 0.17778 C 0.15121 0.19213 0.15382 0.21158 0.15833 0.22686 C 0.16475 0.24885 0.17239 0.27014 0.17864 0.29213 C 0.18541 0.31598 0.18906 0.34514 0.19774 0.36829 C 0.19965 0.3801 0.20191 0.3919 0.20486 0.40324 C 0.20625 0.40857 0.20955 0.41899 0.20955 0.41922 C 0.21406 0.45463 0.21371 0.49236 0.22274 0.52686 C 0.22899 0.50486 0.2217 0.53311 0.22621 0.48241 C 0.22725 0.47014 0.2368 0.43311 0.24288 0.42223 C 0.24635 0.40903 0.25069 0.39607 0.25607 0.38403 C 0.25833 0.36644 0.26753 0.35695 0.27621 0.34445 C 0.28645 0.32986 0.29548 0.31412 0.30607 0.3 C 0.31423 0.28912 0.30347 0.29445 0.31909 0.28102 C 0.3243 0.27662 0.33211 0.2757 0.33819 0.27454 C 0.34705 0.26968 0.35573 0.26945 0.36545 0.26829 C 0.36823 0.26713 0.371 0.26598 0.37378 0.26505 C 0.37586 0.26436 0.37777 0.26412 0.37986 0.26343 C 0.38246 0.2625 0.38437 0.25926 0.38698 0.2588 C 0.39323 0.25741 0.39965 0.25764 0.40607 0.25718 C 0.42534 0.25186 0.41788 0.25417 0.42864 0.2507 C 0.44218 0.25116 0.45538 0.25139 0.46909 0.25232 C 0.47361 0.25255 0.47899 0.25602 0.48333 0.25718 C 0.50555 0.26274 0.5276 0.27014 0.54982 0.27454 C 0.55573 0.27963 0.56597 0.28542 0.57274 0.28889 C 0.57691 0.29445 0.58038 0.29445 0.58576 0.29676 C 0.60156 0.3125 0.61389 0.33033 0.62621 0.3507 C 0.62968 0.35625 0.63368 0.36158 0.63576 0.36829 C 0.64097 0.38496 0.64531 0.40186 0.65243 0.41736 C 0.65659 0.42662 0.66232 0.43357 0.66666 0.44283 C 0.66701 0.44491 0.66701 0.44723 0.66788 0.44908 C 0.66875 0.45116 0.67083 0.45186 0.67152 0.45394 C 0.67395 0.46111 0.67361 0.47153 0.675 0.4794 C 0.6776 0.52778 0.67708 0.48565 0.67864 0.4713 C 0.6783 0.37292 0.67812 0.27454 0.67743 0.17616 C 0.67725 0.16482 0.67517 0.15024 0.67031 0.14121 C 0.6684 0.12686 0.66441 0.11922 0.65833 0.10787 C 0.65156 0.09514 0.64774 0.08264 0.63941 0.0713 C 0.63576 0.06621 0.62864 0.06551 0.62378 0.06343 C 0.61961 0.05949 0.62152 0.06088 0.61788 0.0588 " pathEditMode="relative" rAng="0" ptsTypes="fffffffffffffffffffffffffffffffffffffffffA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" y="2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6" name="Picture 3" descr="C:\Users\dell_vostro_001\Desktop\hallow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508" y="0"/>
            <a:ext cx="8856984" cy="191683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7" name="Zaoblený obdĺžnik 6"/>
          <p:cNvSpPr/>
          <p:nvPr/>
        </p:nvSpPr>
        <p:spPr>
          <a:xfrm>
            <a:off x="179512" y="1988840"/>
            <a:ext cx="8712968" cy="4536504"/>
          </a:xfrm>
          <a:prstGeom prst="roundRect">
            <a:avLst/>
          </a:prstGeom>
          <a:solidFill>
            <a:schemeClr val="accent3"/>
          </a:solidFill>
          <a:scene3d>
            <a:camera prst="orthographicFront"/>
            <a:lightRig rig="threePt" dir="t"/>
          </a:scene3d>
          <a:sp3d prstMaterial="matte">
            <a:bevelT w="114300" prst="artDeco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9" name="Obdĺžnik 8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sk-SK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1691680" y="2852936"/>
            <a:ext cx="3456384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r>
              <a:rPr lang="sk-SK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 </a:t>
            </a:r>
            <a:r>
              <a:rPr lang="sk-SK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</a:t>
            </a:r>
            <a:r>
              <a:rPr lang="sk-SK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22 </a:t>
            </a:r>
            <a:r>
              <a:rPr lang="sk-SK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=</a:t>
            </a:r>
            <a:endParaRPr lang="sk-SK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1090968" y="4581128"/>
            <a:ext cx="954107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</a:t>
            </a:r>
            <a:endParaRPr lang="sk-SK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Obdĺžnik 14"/>
          <p:cNvSpPr/>
          <p:nvPr/>
        </p:nvSpPr>
        <p:spPr>
          <a:xfrm>
            <a:off x="3395224" y="4941168"/>
            <a:ext cx="954107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22</a:t>
            </a:r>
            <a:endParaRPr lang="sk-SK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5195424" y="4581128"/>
            <a:ext cx="954107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30</a:t>
            </a:r>
            <a:endParaRPr lang="sk-SK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Tlačidlo akcie: Dopredu alebo Ďalej 10">
            <a:hlinkClick r:id="" action="ppaction://hlinkshowjump?jump=nextslide" highlightClick="1"/>
          </p:cNvPr>
          <p:cNvSpPr/>
          <p:nvPr/>
        </p:nvSpPr>
        <p:spPr>
          <a:xfrm>
            <a:off x="7524328" y="2204864"/>
            <a:ext cx="864096" cy="7200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3" name="Picture 3" descr="C:\Users\dell_vostro_001\Desktop\papk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2636912"/>
            <a:ext cx="2711514" cy="2162123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72 -0.01482 L 0.47049 -0.2562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" y="-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251520" y="2132856"/>
            <a:ext cx="8712968" cy="4464496"/>
          </a:xfrm>
          <a:prstGeom prst="roundRect">
            <a:avLst/>
          </a:prstGeom>
          <a:solidFill>
            <a:schemeClr val="accent3"/>
          </a:solidFill>
          <a:scene3d>
            <a:camera prst="orthographicFront"/>
            <a:lightRig rig="threePt" dir="t"/>
          </a:scene3d>
          <a:sp3d prstMaterial="matte">
            <a:bevelT w="114300" prst="artDeco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k-SK" dirty="0"/>
          </a:p>
        </p:txBody>
      </p:sp>
      <p:pic>
        <p:nvPicPr>
          <p:cNvPr id="4" name="Picture 3" descr="C:\Users\dell_vostro_001\Desktop\hallow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508" y="0"/>
            <a:ext cx="8856984" cy="191683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6" name="Obdĺžnik 5"/>
          <p:cNvSpPr/>
          <p:nvPr/>
        </p:nvSpPr>
        <p:spPr>
          <a:xfrm>
            <a:off x="4499992" y="5085184"/>
            <a:ext cx="954107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scene3d>
            <a:camera prst="orthographicFront"/>
            <a:lightRig rig="flat" dir="tl">
              <a:rot lat="0" lon="0" rev="6600000"/>
            </a:lightRig>
          </a:scene3d>
          <a:sp3d>
            <a:bevelT w="114300" prst="artDeco"/>
          </a:sp3d>
        </p:spPr>
        <p:txBody>
          <a:bodyPr wrap="non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34</a:t>
            </a:r>
            <a:endParaRPr lang="sk-SK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7476016" y="4293096"/>
            <a:ext cx="569387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scene3d>
            <a:camera prst="orthographicFront"/>
            <a:lightRig rig="flat" dir="tl">
              <a:rot lat="0" lon="0" rev="6600000"/>
            </a:lightRig>
          </a:scene3d>
          <a:sp3d>
            <a:bevelT w="114300" prst="artDeco"/>
          </a:sp3d>
        </p:spPr>
        <p:txBody>
          <a:bodyPr wrap="non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sk-SK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1475656" y="2636912"/>
            <a:ext cx="3089307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scene3d>
            <a:camera prst="orthographicFront"/>
            <a:lightRig rig="flat" dir="tl">
              <a:rot lat="0" lon="0" rev="6600000"/>
            </a:lightRig>
          </a:scene3d>
          <a:sp3d>
            <a:bevelT w="114300" prst="artDeco"/>
          </a:sp3d>
        </p:spPr>
        <p:txBody>
          <a:bodyPr wrap="non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34 </a:t>
            </a:r>
            <a:r>
              <a:rPr lang="sk-SK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 30 =</a:t>
            </a:r>
            <a:endParaRPr lang="sk-SK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1403648" y="4365104"/>
            <a:ext cx="954107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scene3d>
            <a:camera prst="orthographicFront"/>
            <a:lightRig rig="flat" dir="tl">
              <a:rot lat="0" lon="0" rev="6600000"/>
            </a:lightRig>
          </a:scene3d>
          <a:sp3d>
            <a:bevelT w="114300" prst="artDeco"/>
          </a:sp3d>
        </p:spPr>
        <p:txBody>
          <a:bodyPr wrap="non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14</a:t>
            </a:r>
            <a:endParaRPr lang="sk-SK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lačidlo akcie: Dopredu alebo Ďalej 8">
            <a:hlinkClick r:id="" action="ppaction://hlinkshowjump?jump=nextslide" highlightClick="1"/>
          </p:cNvPr>
          <p:cNvSpPr/>
          <p:nvPr/>
        </p:nvSpPr>
        <p:spPr>
          <a:xfrm>
            <a:off x="7740352" y="2420888"/>
            <a:ext cx="648072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3" name="Picture 3" descr="C:\Users\dell_vostro_001\Desktop\papk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3933056"/>
            <a:ext cx="2711514" cy="2162123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92 0.00648 L -0.28559 -0.23519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-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6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6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0" grpId="0" animBg="1"/>
      <p:bldP spid="10" grpId="1" animBg="1"/>
      <p:bldP spid="12" grpId="0" animBg="1"/>
      <p:bldP spid="1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251520" y="2204864"/>
            <a:ext cx="8640960" cy="4392488"/>
          </a:xfrm>
          <a:prstGeom prst="roundRect">
            <a:avLst/>
          </a:prstGeom>
          <a:solidFill>
            <a:schemeClr val="accent3"/>
          </a:solidFill>
          <a:scene3d>
            <a:camera prst="orthographicFront"/>
            <a:lightRig rig="threePt" dir="t"/>
          </a:scene3d>
          <a:sp3d prstMaterial="matte">
            <a:bevelT w="114300" prst="artDeco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k-SK" dirty="0"/>
          </a:p>
        </p:txBody>
      </p:sp>
      <p:pic>
        <p:nvPicPr>
          <p:cNvPr id="4" name="Picture 3" descr="C:\Users\dell_vostro_001\Desktop\hallow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508" y="0"/>
            <a:ext cx="8856984" cy="191683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pic>
        <p:nvPicPr>
          <p:cNvPr id="6" name="Picture 1" descr="C:\Users\dell_vostro_001\Desktop\papkins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653136"/>
            <a:ext cx="2900064" cy="1584176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7" name="Obdĺžnik 6"/>
          <p:cNvSpPr/>
          <p:nvPr/>
        </p:nvSpPr>
        <p:spPr>
          <a:xfrm>
            <a:off x="971600" y="2852936"/>
            <a:ext cx="25763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Zdroje:</a:t>
            </a:r>
            <a:endParaRPr lang="sk-SK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4427984" y="3933056"/>
            <a:ext cx="344434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www.gify.nou.cz</a:t>
            </a:r>
            <a:endParaRPr lang="sk-SK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251520" y="2204864"/>
            <a:ext cx="8640960" cy="4392488"/>
          </a:xfrm>
          <a:prstGeom prst="roundRect">
            <a:avLst/>
          </a:prstGeom>
          <a:solidFill>
            <a:schemeClr val="accent3"/>
          </a:solidFill>
          <a:scene3d>
            <a:camera prst="orthographicFront"/>
            <a:lightRig rig="threePt" dir="t"/>
          </a:scene3d>
          <a:sp3d prstMaterial="matte">
            <a:bevelT w="114300" prst="artDeco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k-SK" dirty="0"/>
          </a:p>
        </p:txBody>
      </p:sp>
      <p:pic>
        <p:nvPicPr>
          <p:cNvPr id="4" name="Picture 3" descr="C:\Users\dell_vostro_001\Desktop\hallow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508" y="0"/>
            <a:ext cx="8856984" cy="191683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pic>
        <p:nvPicPr>
          <p:cNvPr id="8" name="Picture 2" descr="C:\Users\dell_vostro_001\Desktop\dyne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5013176"/>
            <a:ext cx="6924406" cy="1152128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9" name="Obdĺžnik 8"/>
          <p:cNvSpPr/>
          <p:nvPr/>
        </p:nvSpPr>
        <p:spPr>
          <a:xfrm>
            <a:off x="1363435" y="2967335"/>
            <a:ext cx="6417141" cy="175432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Nebolo to strašné. </a:t>
            </a:r>
          </a:p>
          <a:p>
            <a:pPr algn="ctr"/>
            <a:r>
              <a:rPr lang="sk-SK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Však?</a:t>
            </a:r>
            <a:endParaRPr lang="sk-SK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6" name="Picture 3" descr="C:\Users\dell_vostro_001\Desktop\hallow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508" y="0"/>
            <a:ext cx="8856984" cy="191683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7" name="Zaoblený obdĺžnik 6"/>
          <p:cNvSpPr/>
          <p:nvPr/>
        </p:nvSpPr>
        <p:spPr>
          <a:xfrm>
            <a:off x="179512" y="1988840"/>
            <a:ext cx="8712968" cy="4536504"/>
          </a:xfrm>
          <a:prstGeom prst="roundRect">
            <a:avLst/>
          </a:prstGeom>
          <a:solidFill>
            <a:schemeClr val="accent3"/>
          </a:solidFill>
          <a:scene3d>
            <a:camera prst="orthographicFront"/>
            <a:lightRig rig="threePt" dir="t"/>
          </a:scene3d>
          <a:sp3d prstMaterial="matte">
            <a:bevelT w="114300" prst="artDeco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9" name="Obdĺžnik 8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sk-SK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1691680" y="2852936"/>
            <a:ext cx="3456384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22 – 12 =</a:t>
            </a:r>
            <a:endParaRPr lang="sk-SK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1090968" y="4581128"/>
            <a:ext cx="954107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</a:t>
            </a:r>
            <a:endParaRPr lang="sk-SK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Obdĺžnik 14"/>
          <p:cNvSpPr/>
          <p:nvPr/>
        </p:nvSpPr>
        <p:spPr>
          <a:xfrm>
            <a:off x="3395224" y="4941168"/>
            <a:ext cx="954107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12</a:t>
            </a:r>
            <a:endParaRPr lang="sk-SK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5195424" y="4581128"/>
            <a:ext cx="954107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</a:t>
            </a:r>
            <a:endParaRPr lang="sk-SK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Tlačidlo akcie: Dopredu alebo Ďalej 10">
            <a:hlinkClick r:id="" action="ppaction://hlinkshowjump?jump=nextslide" highlightClick="1"/>
          </p:cNvPr>
          <p:cNvSpPr/>
          <p:nvPr/>
        </p:nvSpPr>
        <p:spPr>
          <a:xfrm>
            <a:off x="7524328" y="2204864"/>
            <a:ext cx="864096" cy="7200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3" name="Picture 3" descr="C:\Users\dell_vostro_001\Desktop\papk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2636912"/>
            <a:ext cx="2711514" cy="2162123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72 -0.01482 L 0.47049 -0.2562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" y="-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3" animBg="1"/>
      <p:bldP spid="16" grpId="0" animBg="1"/>
      <p:bldP spid="16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251520" y="2132856"/>
            <a:ext cx="8712968" cy="4464496"/>
          </a:xfrm>
          <a:prstGeom prst="roundRect">
            <a:avLst/>
          </a:prstGeom>
          <a:solidFill>
            <a:schemeClr val="accent3"/>
          </a:solidFill>
          <a:scene3d>
            <a:camera prst="orthographicFront"/>
            <a:lightRig rig="threePt" dir="t"/>
          </a:scene3d>
          <a:sp3d prstMaterial="matte">
            <a:bevelT w="114300" prst="artDeco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k-SK" dirty="0"/>
          </a:p>
        </p:txBody>
      </p:sp>
      <p:pic>
        <p:nvPicPr>
          <p:cNvPr id="4" name="Picture 3" descr="C:\Users\dell_vostro_001\Desktop\hallow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508" y="0"/>
            <a:ext cx="8856984" cy="191683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6" name="Obdĺžnik 5"/>
          <p:cNvSpPr/>
          <p:nvPr/>
        </p:nvSpPr>
        <p:spPr>
          <a:xfrm>
            <a:off x="4499992" y="5085184"/>
            <a:ext cx="954107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scene3d>
            <a:camera prst="orthographicFront"/>
            <a:lightRig rig="flat" dir="tl">
              <a:rot lat="0" lon="0" rev="6600000"/>
            </a:lightRig>
          </a:scene3d>
          <a:sp3d>
            <a:bevelT w="114300" prst="artDeco"/>
          </a:sp3d>
        </p:spPr>
        <p:txBody>
          <a:bodyPr wrap="non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34</a:t>
            </a:r>
            <a:endParaRPr lang="sk-SK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7283656" y="4293096"/>
            <a:ext cx="954107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scene3d>
            <a:camera prst="orthographicFront"/>
            <a:lightRig rig="flat" dir="tl">
              <a:rot lat="0" lon="0" rev="6600000"/>
            </a:lightRig>
          </a:scene3d>
          <a:sp3d>
            <a:bevelT w="114300" prst="artDeco"/>
          </a:sp3d>
        </p:spPr>
        <p:txBody>
          <a:bodyPr wrap="non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24</a:t>
            </a:r>
            <a:endParaRPr lang="sk-SK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1475656" y="2636912"/>
            <a:ext cx="3089307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scene3d>
            <a:camera prst="orthographicFront"/>
            <a:lightRig rig="flat" dir="tl">
              <a:rot lat="0" lon="0" rev="6600000"/>
            </a:lightRig>
          </a:scene3d>
          <a:sp3d>
            <a:bevelT w="114300" prst="artDeco"/>
          </a:sp3d>
        </p:spPr>
        <p:txBody>
          <a:bodyPr wrap="non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54 – 30 =</a:t>
            </a:r>
            <a:endParaRPr lang="sk-SK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1403648" y="4365104"/>
            <a:ext cx="954107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scene3d>
            <a:camera prst="orthographicFront"/>
            <a:lightRig rig="flat" dir="tl">
              <a:rot lat="0" lon="0" rev="6600000"/>
            </a:lightRig>
          </a:scene3d>
          <a:sp3d>
            <a:bevelT w="114300" prst="artDeco"/>
          </a:sp3d>
        </p:spPr>
        <p:txBody>
          <a:bodyPr wrap="non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44</a:t>
            </a:r>
            <a:endParaRPr lang="sk-SK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lačidlo akcie: Dopredu alebo Ďalej 8">
            <a:hlinkClick r:id="" action="ppaction://hlinkshowjump?jump=nextslide" highlightClick="1"/>
          </p:cNvPr>
          <p:cNvSpPr/>
          <p:nvPr/>
        </p:nvSpPr>
        <p:spPr>
          <a:xfrm>
            <a:off x="7740352" y="2420888"/>
            <a:ext cx="648072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3" name="Picture 3" descr="C:\Users\dell_vostro_001\Desktop\papk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3429000"/>
            <a:ext cx="2711514" cy="2162123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1268 -0.24166 " pathEditMode="relative" ptsTypes="AA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6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6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1" animBg="1"/>
      <p:bldP spid="6" grpId="2" animBg="1"/>
      <p:bldP spid="10" grpId="1" animBg="1"/>
      <p:bldP spid="10" grpId="3" animBg="1"/>
      <p:bldP spid="12" grpId="2" animBg="1"/>
      <p:bldP spid="12" grpId="3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/>
          </a:p>
        </p:txBody>
      </p:sp>
      <p:pic>
        <p:nvPicPr>
          <p:cNvPr id="4" name="Picture 3" descr="C:\Users\dell_vostro_001\Desktop\hallow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508" y="0"/>
            <a:ext cx="8856984" cy="191683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6" name="Zaoblený obdĺžnik 5"/>
          <p:cNvSpPr/>
          <p:nvPr/>
        </p:nvSpPr>
        <p:spPr>
          <a:xfrm>
            <a:off x="179512" y="2132856"/>
            <a:ext cx="8677472" cy="4536504"/>
          </a:xfrm>
          <a:prstGeom prst="roundRect">
            <a:avLst/>
          </a:prstGeom>
          <a:solidFill>
            <a:schemeClr val="accent3"/>
          </a:solidFill>
          <a:scene3d>
            <a:camera prst="orthographicFront"/>
            <a:lightRig rig="threePt" dir="t"/>
          </a:scene3d>
          <a:sp3d prstMaterial="matte">
            <a:bevelT w="114300" prst="artDeco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3027343" y="2967335"/>
            <a:ext cx="3089307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97 – 67 =</a:t>
            </a:r>
            <a:endParaRPr lang="sk-SK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4427984" y="5445224"/>
            <a:ext cx="954107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30</a:t>
            </a:r>
            <a:endParaRPr lang="sk-SK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971600" y="4365104"/>
            <a:ext cx="954107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90</a:t>
            </a:r>
            <a:endParaRPr lang="sk-SK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7164288" y="4581128"/>
            <a:ext cx="954107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60</a:t>
            </a:r>
            <a:endParaRPr lang="sk-SK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Tlačidlo akcie: Dopredu alebo Ďalej 11">
            <a:hlinkClick r:id="" action="ppaction://hlinkshowjump?jump=nextslide" highlightClick="1"/>
          </p:cNvPr>
          <p:cNvSpPr/>
          <p:nvPr/>
        </p:nvSpPr>
        <p:spPr>
          <a:xfrm>
            <a:off x="7452320" y="2348880"/>
            <a:ext cx="936104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3" name="Picture 3" descr="C:\Users\dell_vostro_001\Desktop\papk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4221088"/>
            <a:ext cx="2711514" cy="2162123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22222E-6 C -0.00365 -0.02708 -0.00799 -0.05717 -0.025 -0.07616 C -0.03316 -0.08518 -0.04375 -0.08866 -0.05365 -0.0919 C -0.07066 -0.09097 -0.08785 -0.0912 -0.10486 -0.08889 C -0.10746 -0.08842 -0.10955 -0.08541 -0.11198 -0.08403 C -0.12222 -0.0787 -0.13594 -0.07616 -0.14531 -0.06805 C -0.14653 -0.06713 -0.14774 -0.0662 -0.14878 -0.06504 C -0.15052 -0.06296 -0.15174 -0.06041 -0.15365 -0.05856 C -0.16111 -0.05116 -0.17205 -0.04537 -0.1809 -0.0412 C -0.18212 -0.03958 -0.18316 -0.0375 -0.18455 -0.03634 C -0.18559 -0.03541 -0.18715 -0.03588 -0.18819 -0.03472 C -0.19566 -0.02639 -0.19583 -0.00972 -0.19878 0.00162 C -0.19965 0.00949 -0.20052 0.01644 -0.20243 0.02384 C -0.20399 0.02292 -0.20694 0.02315 -0.20712 0.02084 C -0.20885 0.00347 -0.20573 -0.01921 -0.20121 -0.03634 C -0.19948 -0.04282 -0.19531 -0.05555 -0.19531 -0.05532 C -0.19167 -0.0787 -0.18142 -0.09514 -0.17031 -0.1125 C -0.16354 -0.12291 -0.15868 -0.13194 -0.14878 -0.13634 C -0.14219 -0.14236 -0.13351 -0.14444 -0.12621 -0.14907 C -0.10208 -0.16412 -0.09757 -0.1706 -0.07031 -0.17291 C -0.05694 -0.17546 -0.04653 -0.17685 -0.03212 -0.17778 C -0.00955 -0.18217 -0.01667 -0.18125 0.02622 -0.17778 C 0.02899 -0.17754 0.03733 -0.1706 0.04167 -0.16967 C 0.05208 -0.16481 0.06129 -0.15671 0.07135 -0.15069 C 0.08056 -0.14514 0.07743 -0.15694 0.09045 -0.13958 C 0.09531 -0.1331 0.09254 -0.13565 0.09879 -0.13171 C 0.09965 -0.13009 0.10017 -0.12824 0.10122 -0.12685 C 0.10313 -0.12407 0.10538 -0.12199 0.10712 -0.11898 C 0.10816 -0.11713 0.10868 -0.11458 0.10955 -0.1125 C 0.11059 -0.10972 0.11163 -0.10694 0.11302 -0.10463 C 0.11476 -0.10162 0.11736 -0.09977 0.1191 -0.09676 C 0.12639 -0.08472 0.13194 -0.07014 0.13802 -0.05694 C 0.13906 -0.04977 0.14149 -0.04352 0.14288 -0.03634 C 0.14375 -0.03171 0.14514 -0.02222 0.14514 -0.02199 C 0.1474 0.00996 0.14583 0.00648 0.15243 -0.03171 C 0.15625 -0.05416 0.15573 -0.05116 0.16076 -0.06805 C 0.16198 -0.07754 0.16563 -0.08449 0.16788 -0.09352 C 0.17309 -0.11389 0.16354 -0.08194 0.17135 -0.10949 C 0.17292 -0.11481 0.17465 -0.11991 0.17622 -0.12523 C 0.1776 -0.12986 0.17969 -0.13958 0.17969 -0.13935 C 0.1809 -0.15069 0.18264 -0.16088 0.18576 -0.17129 C 0.18715 -0.18148 0.18906 -0.19004 0.19167 -0.2 C 0.19254 -0.20324 0.1941 -0.20949 0.1941 -0.20926 C 0.19549 -0.22153 0.19653 -0.22546 0.20122 -0.23634 C 0.20313 -0.24676 0.20504 -0.25602 0.20955 -0.26504 C 0.21163 -0.27616 0.21285 -0.28634 0.21667 -0.29676 C 0.21632 -0.31319 0.21649 -0.32963 0.21545 -0.34583 C 0.21493 -0.3537 0.21181 -0.35972 0.21181 -0.36805 " pathEditMode="relative" rAng="0" ptsTypes="fffffffffffffffffffffffffffffffffffffffffffffffA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-1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6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6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1" animBg="1"/>
      <p:bldP spid="10" grpId="2" animBg="1"/>
      <p:bldP spid="11" grpId="0" animBg="1"/>
      <p:bldP spid="1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251520" y="2204864"/>
            <a:ext cx="8712968" cy="4525963"/>
          </a:xfrm>
          <a:prstGeom prst="roundRect">
            <a:avLst/>
          </a:prstGeom>
          <a:solidFill>
            <a:schemeClr val="accent3"/>
          </a:solidFill>
          <a:scene3d>
            <a:camera prst="orthographicFront"/>
            <a:lightRig rig="threePt" dir="t"/>
          </a:scene3d>
          <a:sp3d prstMaterial="matte">
            <a:bevelT w="114300" prst="artDeco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4" name="Picture 3" descr="C:\Users\dell_vostro_001\Desktop\hallow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508" y="0"/>
            <a:ext cx="8856984" cy="191683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6" name="Obdĺžnik 5"/>
          <p:cNvSpPr/>
          <p:nvPr/>
        </p:nvSpPr>
        <p:spPr>
          <a:xfrm>
            <a:off x="2931162" y="2967335"/>
            <a:ext cx="3281669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75 – 40 = </a:t>
            </a:r>
            <a:endParaRPr lang="sk-SK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4058725" y="4797152"/>
            <a:ext cx="954107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35</a:t>
            </a:r>
            <a:endParaRPr lang="sk-SK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6732240" y="4653136"/>
            <a:ext cx="954107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50</a:t>
            </a:r>
            <a:endParaRPr lang="sk-SK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1331640" y="4725144"/>
            <a:ext cx="954107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</a:t>
            </a:r>
            <a:endParaRPr lang="sk-SK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Tlačidlo akcie: Dopredu alebo Ďalej 8">
            <a:hlinkClick r:id="" action="ppaction://hlinkshowjump?jump=nextslide" highlightClick="1"/>
          </p:cNvPr>
          <p:cNvSpPr/>
          <p:nvPr/>
        </p:nvSpPr>
        <p:spPr>
          <a:xfrm>
            <a:off x="7740352" y="2420888"/>
            <a:ext cx="792088" cy="7200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1" name="Picture 3" descr="C:\Users\dell_vostro_001\Desktop\papk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3717032"/>
            <a:ext cx="2711514" cy="2162123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-4.81481E-6 C 0.02222 -0.00092 0.04444 -0.00069 0.06667 -0.003 C 0.06997 -0.00347 0.08976 -0.02222 0.09167 -0.02361 C 0.11736 -0.04328 0.13767 -0.07245 0.15833 -0.1 C 0.16372 -0.10717 0.17309 -0.12708 0.17969 -0.13009 C 0.1967 -0.13773 0.21441 -0.13842 0.23212 -0.1412 C 0.23872 -0.14351 0.25226 -0.14583 0.25226 -0.1456 C 0.2599 -0.1493 0.26267 -0.15138 0.26771 -0.16018 C 0.27326 -0.18263 0.27274 -0.21365 0.26892 -0.23796 C 0.26736 -0.24768 0.26545 -0.24606 0.26545 -0.25856 " pathEditMode="relative" rAng="0" ptsTypes="fffffffffA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" y="-1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10" grpId="0" animBg="1"/>
      <p:bldP spid="1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251520" y="2204864"/>
            <a:ext cx="8640960" cy="4392488"/>
          </a:xfrm>
          <a:prstGeom prst="roundRect">
            <a:avLst/>
          </a:prstGeom>
          <a:solidFill>
            <a:schemeClr val="accent3"/>
          </a:solidFill>
          <a:scene3d>
            <a:camera prst="orthographicFront"/>
            <a:lightRig rig="threePt" dir="t"/>
          </a:scene3d>
          <a:sp3d prstMaterial="matte">
            <a:bevelT w="114300" prst="artDeco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k-SK" dirty="0"/>
          </a:p>
        </p:txBody>
      </p:sp>
      <p:pic>
        <p:nvPicPr>
          <p:cNvPr id="4" name="Picture 3" descr="C:\Users\dell_vostro_001\Desktop\hallow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508" y="0"/>
            <a:ext cx="8856984" cy="191683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6" name="Obdĺžnik 5"/>
          <p:cNvSpPr/>
          <p:nvPr/>
        </p:nvSpPr>
        <p:spPr>
          <a:xfrm>
            <a:off x="3027343" y="2967335"/>
            <a:ext cx="3089307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48 – 10 =</a:t>
            </a:r>
            <a:endParaRPr lang="sk-SK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4067944" y="5013176"/>
            <a:ext cx="954107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48</a:t>
            </a:r>
            <a:endParaRPr lang="sk-SK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1403648" y="5013176"/>
            <a:ext cx="954107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18</a:t>
            </a:r>
            <a:endParaRPr lang="sk-SK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6588224" y="5013176"/>
            <a:ext cx="954107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38</a:t>
            </a:r>
            <a:endParaRPr lang="sk-SK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Tlačidlo akcie: Dopredu alebo Ďalej 10">
            <a:hlinkClick r:id="" action="ppaction://hlinkshowjump?jump=nextslide" highlightClick="1"/>
          </p:cNvPr>
          <p:cNvSpPr/>
          <p:nvPr/>
        </p:nvSpPr>
        <p:spPr>
          <a:xfrm>
            <a:off x="7524328" y="2492896"/>
            <a:ext cx="792088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4" name="Picture 3" descr="C:\Users\dell_vostro_001\Desktop\papk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933056"/>
            <a:ext cx="2711514" cy="2162123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625 -0.00232 -0.00296 -0.00232 -0.00122 0.00324 C -0.00053 0.00532 0.00156 0.01065 0 0.00972 C -0.01112 0.00393 -0.01059 -0.00023 -0.01667 -0.00787 C -0.03907 -0.03542 -0.05608 -0.07176 -0.08091 -0.09514 C -0.09653 -0.10972 -0.11372 -0.12199 -0.12865 -0.13796 C -0.13421 -0.14398 -0.14028 -0.14884 -0.14532 -0.15556 C -0.14809 -0.15926 -0.15365 -0.16667 -0.15365 -0.16667 C -0.14566 -0.12454 -0.14289 -0.08241 -0.1382 -0.03958 C -0.13785 -0.02222 -0.13785 -0.00463 -0.13698 0.01273 C -0.13577 0.03727 -0.12865 0.04282 -0.13334 0.07315 C -0.13403 0.07755 -0.13733 0.06574 -0.13924 0.06204 C -0.1441 0.05278 -0.15035 0.04491 -0.15591 0.03657 C -0.17657 0.00532 -0.19514 -0.02732 -0.20591 -0.06667 C -0.20782 -0.08634 -0.2099 -0.10046 -0.21424 -0.11898 C -0.21511 -0.13565 -0.21494 -0.13866 -0.21667 -0.15232 C -0.21806 -0.1632 -0.21737 -0.15695 -0.2191 -0.16505 C -0.21962 -0.16713 -0.22188 -0.1706 -0.22032 -0.1713 C -0.21806 -0.17245 -0.21563 -0.16921 -0.2132 -0.16806 C -0.19167 -0.17685 -0.17014 -0.18033 -0.14757 -0.18241 C -0.12309 -0.1875 -0.09931 -0.19607 -0.075 -0.20139 C -0.05643 -0.20556 -0.03768 -0.20695 -0.0191 -0.21111 C 0.00989 -0.20995 0.0368 -0.20486 0.06545 -0.20139 C 0.08819 -0.19352 0.11006 -0.18958 0.13333 -0.18565 C 0.14236 -0.18148 0.14427 -0.1794 0.1559 -0.18403 C 0.15729 -0.18449 0.15347 -0.18611 0.15243 -0.18727 C 0.14409 -0.1963 0.15329 -0.18796 0.14513 -0.19514 C 0.13333 -0.21644 0.11284 -0.22639 0.09756 -0.24283 C 0.09444 -0.24607 0.09218 -0.25046 0.08923 -0.25394 C 0.08437 -0.25949 0.07656 -0.26366 0.07135 -0.26806 C 0.06336 -0.27477 0.05868 -0.28403 0.05 -0.28889 C 0.04479 -0.29769 0.04027 -0.30232 0.03211 -0.30463 C 0.02725 -0.31134 0.02621 -0.31134 0.02013 -0.31412 C 0.00746 -0.31296 0.00243 -0.31204 -0.00834 -0.30787 C -0.01112 -0.30671 -0.01389 -0.30533 -0.01667 -0.30463 C -0.0198 -0.30394 -0.02622 -0.30301 -0.02622 -0.30301 " pathEditMode="relative" ptsTypes="fffffffffffffffffffffffffffffffffff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251520" y="2204864"/>
            <a:ext cx="8640960" cy="4392488"/>
          </a:xfrm>
          <a:prstGeom prst="roundRect">
            <a:avLst/>
          </a:prstGeom>
          <a:solidFill>
            <a:schemeClr val="accent3"/>
          </a:solidFill>
          <a:scene3d>
            <a:camera prst="orthographicFront"/>
            <a:lightRig rig="threePt" dir="t"/>
          </a:scene3d>
          <a:sp3d prstMaterial="matte">
            <a:bevelT w="114300" prst="artDeco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k-SK" dirty="0"/>
          </a:p>
        </p:txBody>
      </p:sp>
      <p:pic>
        <p:nvPicPr>
          <p:cNvPr id="4" name="Picture 3" descr="C:\Users\dell_vostro_001\Desktop\hallow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508" y="0"/>
            <a:ext cx="8856984" cy="191683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6" name="Obdĺžnik 5"/>
          <p:cNvSpPr/>
          <p:nvPr/>
        </p:nvSpPr>
        <p:spPr>
          <a:xfrm>
            <a:off x="3027343" y="2967335"/>
            <a:ext cx="3089307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69 – 20 =</a:t>
            </a:r>
            <a:endParaRPr lang="sk-SK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1331640" y="4725144"/>
            <a:ext cx="954107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49</a:t>
            </a:r>
            <a:endParaRPr lang="sk-SK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4067944" y="5157192"/>
            <a:ext cx="954107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29</a:t>
            </a:r>
            <a:endParaRPr lang="sk-SK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6804248" y="4797152"/>
            <a:ext cx="954107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39</a:t>
            </a:r>
            <a:endParaRPr lang="sk-SK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Tlačidlo akcie: Dopredu alebo Ďalej 9">
            <a:hlinkClick r:id="" action="ppaction://hlinkshowjump?jump=nextslide" highlightClick="1"/>
          </p:cNvPr>
          <p:cNvSpPr/>
          <p:nvPr/>
        </p:nvSpPr>
        <p:spPr>
          <a:xfrm>
            <a:off x="7740352" y="2420888"/>
            <a:ext cx="648072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1" name="Picture 3" descr="C:\Users\dell_vostro_001\Desktop\papk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3284984"/>
            <a:ext cx="2711514" cy="2162123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61 -0.00162 0.01025 -0.00625 0.01198 -0.00787 C 0.01372 -0.00949 0.01476 -0.0125 0.01667 -0.01412 C 0.02327 -0.01945 0.03316 -0.02037 0.04046 -0.02384 C 0.04879 -0.02269 0.0573 -0.02292 0.06546 -0.0206 C 0.06893 -0.01968 0.075 -0.01412 0.075 -0.01412 C 0.08438 0.0037 0.09775 0.01782 0.10834 0.03495 C 0.11598 0.04722 0.11875 0.0669 0.12744 0.07778 C 0.12952 0.08634 0.13056 0.09259 0.13455 0.1 C 0.13125 0.0831 0.13646 0.06759 0.14167 0.05255 C 0.1448 0.04329 0.14688 0.03055 0.15122 0.02222 C 0.15435 0.01597 0.1599 0.01366 0.16424 0.00949 C 0.17171 0.00255 0.16372 0.00625 0.17257 0.00324 C 0.18976 -0.01111 0.20608 -0.0213 0.225 -0.03171 C 0.22882 -0.0338 0.23178 -0.03889 0.23577 -0.03958 C 0.24966 -0.04167 0.27744 -0.04282 0.27744 -0.04282 C 0.28612 -0.04236 0.29497 -0.04259 0.30365 -0.0412 C 0.30764 -0.04051 0.31355 -0.03588 0.31789 -0.03495 C 0.34046 -0.01945 0.35695 0.00648 0.3691 0.03495 C 0.37362 0.0456 0.37657 0.05764 0.38091 0.06829 C 0.38542 0.07963 0.38941 0.0868 0.39289 0.09838 C 0.39566 0.06204 0.4007 0.02662 0.40955 -0.00787 C 0.41233 -0.01852 0.41754 -0.02292 0.42257 -0.03171 C 0.42761 -0.04051 0.4323 -0.04954 0.43698 -0.05857 C 0.43872 -0.06204 0.44306 -0.07407 0.44532 -0.07616 C 0.45087 -0.08148 0.45678 -0.08426 0.46198 -0.09051 C 0.4665 -0.09583 0.4691 -0.1007 0.475 -0.10301 C 0.48612 -0.11227 0.49844 -0.11157 0.51077 -0.11574 C 0.529 -0.11505 0.54757 -0.11597 0.56546 -0.11111 C 0.5724 -0.10648 0.57987 -0.1044 0.58698 -0.1 C 0.59028 -0.09792 0.59653 -0.09352 0.59653 -0.09352 C 0.60764 -0.07361 0.62032 -0.05695 0.63334 -0.03958 C 0.63803 -0.03333 0.63837 -0.02616 0.64167 -0.01898 C 0.64532 -0.01134 0.64983 -0.00278 0.65365 0.00486 C 0.66511 -0.0213 0.65869 -0.04907 0.65591 -0.0794 C 0.65521 -0.08634 0.65018 -0.10255 0.64879 -0.10949 C 0.64237 -0.1419 0.64271 -0.17778 0.63091 -0.20787 C 0.62969 -0.21482 0.62535 -0.22454 0.62032 -0.22685 C 0.60087 -0.25278 0.58282 -0.24792 0.55487 -0.24907 C 0.54966 -0.25093 0.54393 -0.2507 0.53924 -0.25394 C 0.53837 -0.2544 0.53855 -0.25602 0.5382 -0.25718 " pathEditMode="relative" ptsTypes="ffffffffffffffffffffffffffffffffffffffff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1" animBg="1"/>
      <p:bldP spid="7" grpId="2" animBg="1"/>
      <p:bldP spid="8" grpId="0" animBg="1"/>
      <p:bldP spid="8" grpId="1" animBg="1"/>
      <p:bldP spid="9" grpId="0" animBg="1"/>
      <p:bldP spid="9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251520" y="2204864"/>
            <a:ext cx="8640960" cy="4392488"/>
          </a:xfrm>
          <a:prstGeom prst="roundRect">
            <a:avLst/>
          </a:prstGeom>
          <a:solidFill>
            <a:schemeClr val="accent3"/>
          </a:solidFill>
          <a:scene3d>
            <a:camera prst="orthographicFront"/>
            <a:lightRig rig="threePt" dir="t"/>
          </a:scene3d>
          <a:sp3d prstMaterial="matte">
            <a:bevelT w="114300" prst="artDeco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4" name="Picture 3" descr="C:\Users\dell_vostro_001\Desktop\hallow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508" y="0"/>
            <a:ext cx="8856984" cy="191683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6" name="Obdĺžnik 5"/>
          <p:cNvSpPr/>
          <p:nvPr/>
        </p:nvSpPr>
        <p:spPr>
          <a:xfrm>
            <a:off x="2899104" y="2967335"/>
            <a:ext cx="3345789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scene3d>
            <a:camera prst="orthographicFront"/>
            <a:lightRig rig="soft" dir="tl">
              <a:rot lat="0" lon="0" rev="0"/>
            </a:lightRig>
          </a:scene3d>
          <a:sp3d>
            <a:bevelT w="114300" prst="artDeco"/>
          </a:sp3d>
        </p:spPr>
        <p:txBody>
          <a:bodyPr wrap="none" lIns="91440" tIns="45720" rIns="91440" bIns="45720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38 – 28 = </a:t>
            </a:r>
            <a:endParaRPr lang="sk-SK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1547664" y="4869160"/>
            <a:ext cx="575800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scene3d>
            <a:camera prst="orthographicFront"/>
            <a:lightRig rig="soft" dir="tl">
              <a:rot lat="0" lon="0" rev="0"/>
            </a:lightRig>
          </a:scene3d>
          <a:sp3d>
            <a:bevelT w="114300" prst="artDeco"/>
          </a:sp3d>
        </p:spPr>
        <p:txBody>
          <a:bodyPr wrap="none" lIns="91440" tIns="45720" rIns="91440" bIns="45720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</a:t>
            </a:r>
            <a:endParaRPr lang="sk-SK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4067944" y="5085184"/>
            <a:ext cx="966931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scene3d>
            <a:camera prst="orthographicFront"/>
            <a:lightRig rig="soft" dir="tl">
              <a:rot lat="0" lon="0" rev="0"/>
            </a:lightRig>
          </a:scene3d>
          <a:sp3d>
            <a:bevelT w="114300" prst="artDeco"/>
          </a:sp3d>
        </p:spPr>
        <p:txBody>
          <a:bodyPr wrap="none" lIns="91440" tIns="45720" rIns="91440" bIns="45720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</a:t>
            </a:r>
            <a:endParaRPr lang="sk-SK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6876256" y="4941168"/>
            <a:ext cx="966931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scene3d>
            <a:camera prst="orthographicFront"/>
            <a:lightRig rig="soft" dir="tl">
              <a:rot lat="0" lon="0" rev="0"/>
            </a:lightRig>
          </a:scene3d>
          <a:sp3d>
            <a:bevelT w="114300" prst="artDeco"/>
          </a:sp3d>
        </p:spPr>
        <p:txBody>
          <a:bodyPr wrap="none" lIns="91440" tIns="45720" rIns="91440" bIns="45720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18</a:t>
            </a:r>
            <a:endParaRPr lang="sk-SK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Tlačidlo akcie: Dopredu alebo Ďalej 9">
            <a:hlinkClick r:id="" action="ppaction://hlinkshowjump?jump=nextslide" highlightClick="1"/>
          </p:cNvPr>
          <p:cNvSpPr/>
          <p:nvPr/>
        </p:nvSpPr>
        <p:spPr>
          <a:xfrm>
            <a:off x="7668344" y="2420888"/>
            <a:ext cx="720080" cy="7200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7" name="Picture 3" descr="C:\Users\dell_vostro_001\Desktop\papk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3501008"/>
            <a:ext cx="2711514" cy="2162123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69 -0.02245 -0.00035 -0.05509 -0.00608 -0.07777 C -0.00764 -0.09236 -0.00868 -0.10069 -0.00955 -0.11736 C 0.0007 -0.12708 -0.01094 -0.11736 0.01667 -0.12222 C 0.0184 -0.12245 0.01962 -0.125 0.02135 -0.12546 C 0.03247 -0.12893 0.04601 -0.12916 0.05712 -0.13009 C 0.06892 -0.13217 0.07969 -0.13541 0.09167 -0.13657 C 0.11111 -0.14444 0.12986 -0.14051 0.15122 -0.1412 C 0.1599 -0.14537 0.15052 -0.14143 0.16892 -0.14444 C 0.17066 -0.14467 0.17205 -0.14606 0.17379 -0.14606 C 0.20313 -0.14745 0.23247 -0.14814 0.26181 -0.14907 C 0.26563 -0.1699 0.26476 -0.19213 0.26059 -0.21273 C 0.25903 -0.2206 0.25955 -0.21736 0.25469 -0.22685 C 0.25313 -0.23009 0.25 -0.23657 0.25 -0.23657 C 0.25087 -0.24676 0.25104 -0.25694 0.25347 -0.26666 C 0.25504 -0.28726 0.25469 -0.27708 0.25469 -0.29676 " pathEditMode="relative" ptsTypes="fffffffffffffffA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251520" y="2204864"/>
            <a:ext cx="8640960" cy="4392488"/>
          </a:xfrm>
          <a:prstGeom prst="roundRect">
            <a:avLst/>
          </a:prstGeom>
          <a:solidFill>
            <a:schemeClr val="accent3"/>
          </a:solidFill>
          <a:scene3d>
            <a:camera prst="orthographicFront"/>
            <a:lightRig rig="threePt" dir="t"/>
          </a:scene3d>
          <a:sp3d prstMaterial="matte">
            <a:bevelT w="114300" prst="artDeco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k-SK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3" descr="C:\Users\dell_vostro_001\Desktop\hallow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508" y="0"/>
            <a:ext cx="8856984" cy="191683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6" name="Obdĺžnik 5"/>
          <p:cNvSpPr/>
          <p:nvPr/>
        </p:nvSpPr>
        <p:spPr>
          <a:xfrm>
            <a:off x="3027348" y="2967335"/>
            <a:ext cx="3089307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83 – 30 =</a:t>
            </a:r>
            <a:endParaRPr lang="sk-SK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827584" y="5157192"/>
            <a:ext cx="954107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50</a:t>
            </a:r>
            <a:endParaRPr lang="sk-SK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3995936" y="4581128"/>
            <a:ext cx="954107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33</a:t>
            </a:r>
            <a:endParaRPr lang="sk-SK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7020272" y="5013176"/>
            <a:ext cx="954107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53</a:t>
            </a:r>
            <a:endParaRPr lang="sk-SK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4" name="Picture 3" descr="C:\Users\dell_vostro_001\Desktop\papk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3501008"/>
            <a:ext cx="2711514" cy="2162123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5" name="Tlačidlo akcie: Dopredu alebo Ďalej 14">
            <a:hlinkClick r:id="" action="ppaction://hlinkshowjump?jump=nextslide" highlightClick="1"/>
          </p:cNvPr>
          <p:cNvSpPr/>
          <p:nvPr/>
        </p:nvSpPr>
        <p:spPr>
          <a:xfrm>
            <a:off x="7524328" y="2492896"/>
            <a:ext cx="792088" cy="7200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77 0.00023 C -0.02569 -0.0037 -0.0191 -0.00625 -0.01337 -0.01111 C -0.01024 -0.01389 -0.00798 -0.01806 -0.00486 -0.02083 C 0.00365 -0.02824 0.01493 -0.03079 0.02309 -0.03889 C 0.03229 -0.04792 0.04011 -0.05995 0.05 -0.06806 C 0.06198 -0.07778 0.07031 -0.08519 0.08056 -0.09745 C 0.0816 -0.09884 0.08733 -0.10417 0.08906 -0.10556 C 0.09063 -0.10671 0.09393 -0.1088 0.09393 -0.10857 C 0.07049 -0.10972 0.04844 -0.10926 0.0257 -0.11528 C 0.00868 -0.12477 0.00035 -0.12384 -0.02066 -0.125 C -0.02604 -0.12732 -0.02934 -0.12986 -0.0342 -0.1331 C -0.04323 -0.13912 -0.06736 -0.13866 -0.07691 -0.13958 C -0.07847 -0.14005 -0.08021 -0.14051 -0.08177 -0.1412 C -0.0842 -0.14213 -0.08906 -0.14444 -0.08906 -0.14421 C -0.0901 -0.19977 -0.09149 -0.25347 -0.09149 -0.3088 " pathEditMode="relative" rAng="0" ptsTypes="ffffffffffffffA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-1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theme/theme1.xml><?xml version="1.0" encoding="utf-8"?>
<a:theme xmlns:a="http://schemas.openxmlformats.org/drawingml/2006/main" name="Motív Office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, klas. ver.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1054</TotalTime>
  <Words>92</Words>
  <Application>Microsoft Office PowerPoint</Application>
  <PresentationFormat>Prezentácia na obrazovke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</vt:vector>
  </TitlesOfParts>
  <Company>ŠPÚ - projekt Jazyky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SPU</dc:creator>
  <cp:lastModifiedBy>SPU</cp:lastModifiedBy>
  <cp:revision>72</cp:revision>
  <dcterms:created xsi:type="dcterms:W3CDTF">2010-10-21T18:14:39Z</dcterms:created>
  <dcterms:modified xsi:type="dcterms:W3CDTF">2010-10-24T18:58:42Z</dcterms:modified>
</cp:coreProperties>
</file>