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57" r:id="rId5"/>
    <p:sldId id="258" r:id="rId6"/>
    <p:sldId id="259" r:id="rId7"/>
    <p:sldId id="260" r:id="rId8"/>
    <p:sldId id="264" r:id="rId9"/>
    <p:sldId id="261" r:id="rId10"/>
    <p:sldId id="267" r:id="rId11"/>
    <p:sldId id="274" r:id="rId12"/>
    <p:sldId id="275" r:id="rId13"/>
    <p:sldId id="276" r:id="rId14"/>
    <p:sldId id="272" r:id="rId15"/>
    <p:sldId id="270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0000"/>
    <a:srgbClr val="FF6600"/>
    <a:srgbClr val="CC0000"/>
    <a:srgbClr val="0066FF"/>
    <a:srgbClr val="006666"/>
    <a:srgbClr val="0000FF"/>
    <a:srgbClr val="3366FF"/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DEE0D-4347-4159-90D8-6C9504A9A9E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D0D0-2FEA-40EF-A066-A1C7AB3DDBF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8E911-0EAB-487E-816C-F0784252162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17EF0-E933-4E24-B9E0-C7BDD9A8AC8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078CF-61C2-403E-BB9C-C8ED7BAB36D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D038-56FA-49A3-A4ED-46E990E4925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FD7B5-7D56-4C5C-ABDE-6DD4C54EE35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BC5C2-AD08-45D0-92A3-7506A03C0DF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B0F1-DE0A-42E4-B963-F0980C766D2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1774F-AB84-4123-B17B-0B51B914EB6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2EE2-EA69-43EA-AB25-B6C5D7B7144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723DB-3ABE-41B9-B6F2-EACB0CE1F3FB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495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0648"/>
            <a:ext cx="1485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2751215" y="2492896"/>
            <a:ext cx="34644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KRAJINA</a:t>
            </a:r>
            <a:endParaRPr lang="sk-SK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67166" y="1772816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3. ročník</a:t>
            </a:r>
            <a:endParaRPr lang="sk-SK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237862" y="5805264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Mgr. Mariana </a:t>
            </a:r>
            <a:r>
              <a:rPr lang="sk-SK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Bančanská</a:t>
            </a:r>
            <a:endParaRPr lang="sk-SK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395536" y="1988840"/>
            <a:ext cx="2481506" cy="2016224"/>
            <a:chOff x="2123728" y="2060848"/>
            <a:chExt cx="2481506" cy="2016224"/>
          </a:xfrm>
        </p:grpSpPr>
        <p:pic>
          <p:nvPicPr>
            <p:cNvPr id="9" name="Picture 11" descr="C:\Users\dell_vostro_001\Desktop\MOJE\gify_Janka\obr\dier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2060848"/>
              <a:ext cx="2481506" cy="2016224"/>
            </a:xfrm>
            <a:prstGeom prst="rect">
              <a:avLst/>
            </a:prstGeom>
            <a:noFill/>
          </p:spPr>
        </p:pic>
        <p:pic>
          <p:nvPicPr>
            <p:cNvPr id="6" name="Picture 2" descr="http://www.rezbarstvo.sk/images/stories/rezbarstvo/ostrovsky_v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348880"/>
              <a:ext cx="2304255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Skupina 6"/>
          <p:cNvGrpSpPr>
            <a:grpSpLocks/>
          </p:cNvGrpSpPr>
          <p:nvPr/>
        </p:nvGrpSpPr>
        <p:grpSpPr bwMode="auto">
          <a:xfrm>
            <a:off x="395536" y="4221088"/>
            <a:ext cx="2736303" cy="3096344"/>
            <a:chOff x="4138659" y="3966136"/>
            <a:chExt cx="2097753" cy="2458732"/>
          </a:xfrm>
        </p:grpSpPr>
        <p:pic>
          <p:nvPicPr>
            <p:cNvPr id="15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4138659" y="3966136"/>
              <a:ext cx="2097753" cy="245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dĺžnik 15"/>
            <p:cNvSpPr/>
            <p:nvPr/>
          </p:nvSpPr>
          <p:spPr>
            <a:xfrm>
              <a:off x="4604224" y="4758374"/>
              <a:ext cx="1150518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rezbár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7" name="Skupina 9"/>
          <p:cNvGrpSpPr>
            <a:grpSpLocks/>
          </p:cNvGrpSpPr>
          <p:nvPr/>
        </p:nvGrpSpPr>
        <p:grpSpPr bwMode="auto">
          <a:xfrm>
            <a:off x="3347864" y="4365104"/>
            <a:ext cx="2664296" cy="3096344"/>
            <a:chOff x="2065139" y="3844203"/>
            <a:chExt cx="2097753" cy="2458731"/>
          </a:xfrm>
        </p:grpSpPr>
        <p:pic>
          <p:nvPicPr>
            <p:cNvPr id="18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2065139" y="3844203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bdĺžnik 18"/>
            <p:cNvSpPr/>
            <p:nvPr/>
          </p:nvSpPr>
          <p:spPr>
            <a:xfrm>
              <a:off x="2513760" y="4523103"/>
              <a:ext cx="1196758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maliar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0" name="Skupina 12"/>
          <p:cNvGrpSpPr>
            <a:grpSpLocks/>
          </p:cNvGrpSpPr>
          <p:nvPr/>
        </p:nvGrpSpPr>
        <p:grpSpPr bwMode="auto">
          <a:xfrm>
            <a:off x="6156176" y="4437112"/>
            <a:ext cx="2663576" cy="2808560"/>
            <a:chOff x="6226889" y="3822118"/>
            <a:chExt cx="2097753" cy="2458731"/>
          </a:xfrm>
        </p:grpSpPr>
        <p:pic>
          <p:nvPicPr>
            <p:cNvPr id="21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bdĺžnik 21"/>
            <p:cNvSpPr/>
            <p:nvPr/>
          </p:nvSpPr>
          <p:spPr>
            <a:xfrm>
              <a:off x="6548552" y="4452506"/>
              <a:ext cx="1473563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fotograf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3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5699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5699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ĺžnik 25"/>
          <p:cNvSpPr/>
          <p:nvPr/>
        </p:nvSpPr>
        <p:spPr>
          <a:xfrm>
            <a:off x="2987824" y="198884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 je tvorcom tohto obrazu?</a:t>
            </a:r>
            <a:endParaRPr lang="sk-SK" sz="32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23528" y="1988840"/>
            <a:ext cx="2481506" cy="2016224"/>
            <a:chOff x="611560" y="4437112"/>
            <a:chExt cx="2481506" cy="2016224"/>
          </a:xfrm>
        </p:grpSpPr>
        <p:pic>
          <p:nvPicPr>
            <p:cNvPr id="3" name="Picture 11" descr="C:\Users\dell_vostro_001\Desktop\MOJE\gify_Janka\obr\dier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437112"/>
              <a:ext cx="2481506" cy="2016224"/>
            </a:xfrm>
            <a:prstGeom prst="rect">
              <a:avLst/>
            </a:prstGeom>
            <a:noFill/>
          </p:spPr>
        </p:pic>
        <p:pic>
          <p:nvPicPr>
            <p:cNvPr id="4" name="Picture 2" descr="http://www.prodej-obrazu.cz/uploads/gallery/800/jarna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584" y="4653136"/>
              <a:ext cx="2088232" cy="1584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Obdĺžnik 4"/>
          <p:cNvSpPr/>
          <p:nvPr/>
        </p:nvSpPr>
        <p:spPr>
          <a:xfrm>
            <a:off x="2987824" y="19888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 je tvorcom tohto obrazu?</a:t>
            </a:r>
            <a:endParaRPr lang="sk-SK" sz="32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6" name="Skupina 6"/>
          <p:cNvGrpSpPr>
            <a:grpSpLocks/>
          </p:cNvGrpSpPr>
          <p:nvPr/>
        </p:nvGrpSpPr>
        <p:grpSpPr bwMode="auto">
          <a:xfrm>
            <a:off x="3347864" y="4221088"/>
            <a:ext cx="2736303" cy="3096344"/>
            <a:chOff x="4138659" y="3966136"/>
            <a:chExt cx="2097753" cy="2458732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4138659" y="3966136"/>
              <a:ext cx="2097753" cy="245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4596851" y="4758374"/>
              <a:ext cx="1165265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maliar</a:t>
              </a:r>
              <a:endParaRPr lang="sk-SK" sz="3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9"/>
          <p:cNvGrpSpPr>
            <a:grpSpLocks/>
          </p:cNvGrpSpPr>
          <p:nvPr/>
        </p:nvGrpSpPr>
        <p:grpSpPr bwMode="auto">
          <a:xfrm>
            <a:off x="467544" y="4221088"/>
            <a:ext cx="2664296" cy="3096344"/>
            <a:chOff x="2065139" y="3844203"/>
            <a:chExt cx="2097753" cy="2458731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2065139" y="3844203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2521334" y="4523103"/>
              <a:ext cx="1181612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rezbár</a:t>
              </a:r>
              <a:endParaRPr lang="sk-SK" sz="3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2" name="Skupina 12"/>
          <p:cNvGrpSpPr>
            <a:grpSpLocks/>
          </p:cNvGrpSpPr>
          <p:nvPr/>
        </p:nvGrpSpPr>
        <p:grpSpPr bwMode="auto">
          <a:xfrm>
            <a:off x="6156176" y="4437112"/>
            <a:ext cx="2663576" cy="2808560"/>
            <a:chOff x="6226889" y="3822118"/>
            <a:chExt cx="2097753" cy="2458731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>
              <a:off x="6548552" y="4452506"/>
              <a:ext cx="1473563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fotograf</a:t>
              </a:r>
              <a:endParaRPr lang="sk-SK" sz="3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5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9695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212976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5699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7083 -0.0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323528" y="1916832"/>
            <a:ext cx="2481506" cy="2016224"/>
            <a:chOff x="6156176" y="3573016"/>
            <a:chExt cx="2481506" cy="2016224"/>
          </a:xfrm>
        </p:grpSpPr>
        <p:pic>
          <p:nvPicPr>
            <p:cNvPr id="3" name="Picture 11" descr="C:\Users\dell_vostro_001\Desktop\MOJE\gify_Janka\obr\dier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56176" y="3573016"/>
              <a:ext cx="2481506" cy="2016224"/>
            </a:xfrm>
            <a:prstGeom prst="rect">
              <a:avLst/>
            </a:prstGeom>
            <a:noFill/>
          </p:spPr>
        </p:pic>
        <p:pic>
          <p:nvPicPr>
            <p:cNvPr id="4" name="Picture 4" descr="http://photo.vivo.sk/jpeg/5736/209930/_n/66a9221/Jarna-obloha-jarna-kraji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3861048"/>
              <a:ext cx="2181326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Obdĺžnik 16"/>
          <p:cNvSpPr/>
          <p:nvPr/>
        </p:nvSpPr>
        <p:spPr>
          <a:xfrm>
            <a:off x="2987824" y="19168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 je tvorcom tohto obrazu?</a:t>
            </a:r>
            <a:endParaRPr lang="sk-SK" sz="32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8" name="Skupina 6"/>
          <p:cNvGrpSpPr>
            <a:grpSpLocks/>
          </p:cNvGrpSpPr>
          <p:nvPr/>
        </p:nvGrpSpPr>
        <p:grpSpPr bwMode="auto">
          <a:xfrm>
            <a:off x="395536" y="4221088"/>
            <a:ext cx="2736303" cy="3096344"/>
            <a:chOff x="4138659" y="3966136"/>
            <a:chExt cx="2097753" cy="2458732"/>
          </a:xfrm>
        </p:grpSpPr>
        <p:pic>
          <p:nvPicPr>
            <p:cNvPr id="19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4138659" y="3966136"/>
              <a:ext cx="2097753" cy="2458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bdĺžnik 19"/>
            <p:cNvSpPr/>
            <p:nvPr/>
          </p:nvSpPr>
          <p:spPr>
            <a:xfrm>
              <a:off x="4462284" y="4758374"/>
              <a:ext cx="1434398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fotograf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1" name="Skupina 9"/>
          <p:cNvGrpSpPr>
            <a:grpSpLocks/>
          </p:cNvGrpSpPr>
          <p:nvPr/>
        </p:nvGrpSpPr>
        <p:grpSpPr bwMode="auto">
          <a:xfrm>
            <a:off x="3347864" y="4365104"/>
            <a:ext cx="2664296" cy="3096344"/>
            <a:chOff x="2065139" y="3844203"/>
            <a:chExt cx="2097753" cy="2458731"/>
          </a:xfrm>
        </p:grpSpPr>
        <p:pic>
          <p:nvPicPr>
            <p:cNvPr id="22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2065139" y="3844203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bdĺžnik 22"/>
            <p:cNvSpPr/>
            <p:nvPr/>
          </p:nvSpPr>
          <p:spPr>
            <a:xfrm>
              <a:off x="2513760" y="4523103"/>
              <a:ext cx="1196758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maliar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4" name="Skupina 12"/>
          <p:cNvGrpSpPr>
            <a:grpSpLocks/>
          </p:cNvGrpSpPr>
          <p:nvPr/>
        </p:nvGrpSpPr>
        <p:grpSpPr bwMode="auto">
          <a:xfrm>
            <a:off x="6156176" y="4437112"/>
            <a:ext cx="2663576" cy="2808560"/>
            <a:chOff x="6226889" y="3822118"/>
            <a:chExt cx="2097753" cy="2458731"/>
          </a:xfrm>
        </p:grpSpPr>
        <p:pic>
          <p:nvPicPr>
            <p:cNvPr id="25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bdĺžnik 25"/>
            <p:cNvSpPr/>
            <p:nvPr/>
          </p:nvSpPr>
          <p:spPr>
            <a:xfrm>
              <a:off x="6694368" y="4452506"/>
              <a:ext cx="1181932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rezbár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7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43711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5699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5699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37795 -0.0050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395536" y="4449500"/>
            <a:ext cx="2736303" cy="2639520"/>
            <a:chOff x="4138659" y="4147512"/>
            <a:chExt cx="2097753" cy="2095979"/>
          </a:xfrm>
        </p:grpSpPr>
        <p:pic>
          <p:nvPicPr>
            <p:cNvPr id="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9" y="4147512"/>
              <a:ext cx="2097753" cy="2095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ĺžnik 3"/>
            <p:cNvSpPr/>
            <p:nvPr/>
          </p:nvSpPr>
          <p:spPr>
            <a:xfrm>
              <a:off x="5108673" y="4758374"/>
              <a:ext cx="141621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5" name="Skupina 9"/>
          <p:cNvGrpSpPr>
            <a:grpSpLocks/>
          </p:cNvGrpSpPr>
          <p:nvPr/>
        </p:nvGrpSpPr>
        <p:grpSpPr bwMode="auto">
          <a:xfrm>
            <a:off x="3347864" y="4625719"/>
            <a:ext cx="2664296" cy="2575114"/>
            <a:chOff x="2065139" y="4051151"/>
            <a:chExt cx="2097753" cy="2044835"/>
          </a:xfrm>
        </p:grpSpPr>
        <p:pic>
          <p:nvPicPr>
            <p:cNvPr id="6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65139" y="4051151"/>
              <a:ext cx="2097753" cy="204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ĺžnik 6"/>
            <p:cNvSpPr/>
            <p:nvPr/>
          </p:nvSpPr>
          <p:spPr>
            <a:xfrm>
              <a:off x="3039414" y="4523103"/>
              <a:ext cx="145449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8" name="Skupina 12"/>
          <p:cNvGrpSpPr>
            <a:grpSpLocks/>
          </p:cNvGrpSpPr>
          <p:nvPr/>
        </p:nvGrpSpPr>
        <p:grpSpPr bwMode="auto">
          <a:xfrm>
            <a:off x="6156176" y="4446186"/>
            <a:ext cx="2663576" cy="2790411"/>
            <a:chOff x="6226889" y="3830062"/>
            <a:chExt cx="2097753" cy="2442843"/>
          </a:xfrm>
        </p:grpSpPr>
        <p:pic>
          <p:nvPicPr>
            <p:cNvPr id="9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6226889" y="3830062"/>
              <a:ext cx="2097753" cy="244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7212589" y="4452506"/>
              <a:ext cx="145489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1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01208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35699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5699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251520" y="184482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Kde je zobrazená jarná </a:t>
            </a:r>
          </a:p>
          <a:p>
            <a:pPr algn="ctr"/>
            <a:r>
              <a:rPr lang="sk-SK" sz="32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krajina?</a:t>
            </a:r>
            <a:endParaRPr lang="sk-SK" sz="32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31493 -0.141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>
            <a:grpSpLocks/>
          </p:cNvGrpSpPr>
          <p:nvPr/>
        </p:nvGrpSpPr>
        <p:grpSpPr bwMode="auto">
          <a:xfrm rot="646142">
            <a:off x="599776" y="3708323"/>
            <a:ext cx="3224514" cy="2490057"/>
            <a:chOff x="4138658" y="4342548"/>
            <a:chExt cx="2097753" cy="1705904"/>
          </a:xfrm>
        </p:grpSpPr>
        <p:pic>
          <p:nvPicPr>
            <p:cNvPr id="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8" y="4342548"/>
              <a:ext cx="2097753" cy="1705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ĺžnik 3"/>
            <p:cNvSpPr/>
            <p:nvPr/>
          </p:nvSpPr>
          <p:spPr>
            <a:xfrm>
              <a:off x="5108668" y="4758372"/>
              <a:ext cx="141621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8" name="Skupina 12"/>
          <p:cNvGrpSpPr>
            <a:grpSpLocks/>
          </p:cNvGrpSpPr>
          <p:nvPr/>
        </p:nvGrpSpPr>
        <p:grpSpPr bwMode="auto">
          <a:xfrm rot="615852">
            <a:off x="5056855" y="3698363"/>
            <a:ext cx="3247972" cy="2500876"/>
            <a:chOff x="6226889" y="4167499"/>
            <a:chExt cx="2097753" cy="1767968"/>
          </a:xfrm>
        </p:grpSpPr>
        <p:pic>
          <p:nvPicPr>
            <p:cNvPr id="9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7499"/>
              <a:ext cx="2097753" cy="176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7212588" y="4452506"/>
              <a:ext cx="145488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pic>
        <p:nvPicPr>
          <p:cNvPr id="11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251520" y="17728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Kde je zobrazená </a:t>
            </a:r>
            <a:r>
              <a:rPr lang="sk-SK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mestská</a:t>
            </a:r>
            <a:endParaRPr lang="sk-SK" sz="36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sk-SK" sz="3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krajina?</a:t>
            </a:r>
            <a:endParaRPr lang="sk-SK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25556 -1.85185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267744" y="1988840"/>
            <a:ext cx="4824536" cy="4653136"/>
            <a:chOff x="2267744" y="2636912"/>
            <a:chExt cx="4824536" cy="4869160"/>
          </a:xfrm>
        </p:grpSpPr>
        <p:sp>
          <p:nvSpPr>
            <p:cNvPr id="2" name="Obdĺžnik 1"/>
            <p:cNvSpPr/>
            <p:nvPr/>
          </p:nvSpPr>
          <p:spPr>
            <a:xfrm>
              <a:off x="4644008" y="4697760"/>
              <a:ext cx="216024" cy="28083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Obdĺžnik 2"/>
            <p:cNvSpPr/>
            <p:nvPr/>
          </p:nvSpPr>
          <p:spPr>
            <a:xfrm>
              <a:off x="2267744" y="2636912"/>
              <a:ext cx="4824536" cy="446449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5" name="Obdĺžnik 4"/>
          <p:cNvSpPr/>
          <p:nvPr/>
        </p:nvSpPr>
        <p:spPr>
          <a:xfrm>
            <a:off x="3707904" y="2060848"/>
            <a:ext cx="1864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ZDROJE:</a:t>
            </a:r>
            <a:endParaRPr lang="sk-SK" sz="28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63888" y="2636912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CC0000"/>
                </a:solidFill>
                <a:latin typeface="Segoe Print" pitchFamily="2" charset="0"/>
              </a:rPr>
              <a:t>www.vivo.sk</a:t>
            </a:r>
            <a:endParaRPr lang="sk-SK" dirty="0">
              <a:latin typeface="Segoe Print" pitchFamily="2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87824" y="2996952"/>
            <a:ext cx="307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FF9900"/>
                </a:solidFill>
                <a:latin typeface="Segoe Print" pitchFamily="2" charset="0"/>
              </a:rPr>
              <a:t>www.rezbarstvo.sk</a:t>
            </a:r>
            <a:endParaRPr lang="sk-SK" dirty="0">
              <a:solidFill>
                <a:srgbClr val="FF9900"/>
              </a:solidFill>
              <a:latin typeface="Segoe Print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843808" y="3356992"/>
            <a:ext cx="3685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CC0000"/>
                </a:solidFill>
                <a:latin typeface="Segoe Print" pitchFamily="2" charset="0"/>
              </a:rPr>
              <a:t>www.prodej-obrazu.cz</a:t>
            </a:r>
            <a:endParaRPr lang="sk-SK" dirty="0">
              <a:solidFill>
                <a:srgbClr val="CC0000"/>
              </a:solidFill>
              <a:latin typeface="Segoe Print" pitchFamily="2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059832" y="4797152"/>
            <a:ext cx="3256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CC0000"/>
                </a:solidFill>
                <a:latin typeface="Segoe Print" pitchFamily="2" charset="0"/>
              </a:rPr>
              <a:t>www.regiontekov.sk</a:t>
            </a:r>
            <a:endParaRPr lang="sk-SK" dirty="0" smtClean="0">
              <a:solidFill>
                <a:srgbClr val="CC0000"/>
              </a:solidFill>
              <a:latin typeface="Segoe Print" pitchFamily="2" charset="0"/>
            </a:endParaRPr>
          </a:p>
          <a:p>
            <a:endParaRPr lang="sk-SK" dirty="0">
              <a:solidFill>
                <a:srgbClr val="CC0000"/>
              </a:solidFill>
              <a:latin typeface="Segoe Print" pitchFamily="2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203848" y="4437112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FF9900"/>
                </a:solidFill>
                <a:latin typeface="Segoe Print" pitchFamily="2" charset="0"/>
              </a:rPr>
              <a:t>www.newliving.cz</a:t>
            </a:r>
            <a:endParaRPr lang="sk-SK" dirty="0">
              <a:solidFill>
                <a:srgbClr val="FF9900"/>
              </a:solidFill>
              <a:latin typeface="Segoe Print" pitchFamily="2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347864" y="4077072"/>
            <a:ext cx="2509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CC0000"/>
                </a:solidFill>
                <a:latin typeface="Segoe Print" pitchFamily="2" charset="0"/>
              </a:rPr>
              <a:t>www.ephoto.sk</a:t>
            </a:r>
            <a:endParaRPr lang="sk-SK" dirty="0">
              <a:solidFill>
                <a:srgbClr val="CC0000"/>
              </a:solidFill>
              <a:latin typeface="Segoe Print" pitchFamily="2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131840" y="3717032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rgbClr val="FF9900"/>
                </a:solidFill>
                <a:latin typeface="Segoe Print" pitchFamily="2" charset="0"/>
              </a:rPr>
              <a:t>www.sunhome.ru</a:t>
            </a:r>
            <a:endParaRPr lang="sk-SK" dirty="0">
              <a:solidFill>
                <a:srgbClr val="FF9900"/>
              </a:solidFill>
              <a:latin typeface="Segoe Print" pitchFamily="2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114078" y="5157192"/>
            <a:ext cx="29883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b="1" cap="none" spc="0" dirty="0" err="1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www.gify.nou.com</a:t>
            </a:r>
            <a:endParaRPr lang="sk-SK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185416" y="5517232"/>
            <a:ext cx="2863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www.beruska8.cz</a:t>
            </a:r>
            <a:endParaRPr lang="sk-SK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843808" y="5805264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Šablona</a:t>
            </a:r>
            <a:r>
              <a:rPr lang="sk-SK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: E. </a:t>
            </a:r>
            <a:r>
              <a:rPr lang="sk-SK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Maninová</a:t>
            </a:r>
            <a:r>
              <a:rPr lang="sk-SK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339752" y="2420888"/>
            <a:ext cx="4892632" cy="4437112"/>
            <a:chOff x="2343664" y="2420888"/>
            <a:chExt cx="4892632" cy="4437112"/>
          </a:xfrm>
        </p:grpSpPr>
        <p:sp>
          <p:nvSpPr>
            <p:cNvPr id="3" name="Obdĺžnik 2"/>
            <p:cNvSpPr/>
            <p:nvPr/>
          </p:nvSpPr>
          <p:spPr>
            <a:xfrm>
              <a:off x="2411760" y="2420888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2343664" y="2967335"/>
              <a:ext cx="44566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sk-SK" sz="54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  SAČUROV</a:t>
              </a:r>
              <a:endParaRPr lang="sk-SK" sz="5400" b="1" cap="none" spc="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endParaRPr>
            </a:p>
          </p:txBody>
        </p:sp>
        <p:sp>
          <p:nvSpPr>
            <p:cNvPr id="5" name="Obdĺžnik 4"/>
            <p:cNvSpPr/>
            <p:nvPr/>
          </p:nvSpPr>
          <p:spPr>
            <a:xfrm>
              <a:off x="4716016" y="4365104"/>
              <a:ext cx="216024" cy="24928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6" name="Rovná spojnica 15"/>
          <p:cNvCxnSpPr/>
          <p:nvPr/>
        </p:nvCxnSpPr>
        <p:spPr>
          <a:xfrm flipV="1">
            <a:off x="2411760" y="2420888"/>
            <a:ext cx="4824536" cy="194421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339752" y="2420888"/>
            <a:ext cx="4892632" cy="4437112"/>
            <a:chOff x="2343664" y="2420888"/>
            <a:chExt cx="4892632" cy="4437112"/>
          </a:xfrm>
        </p:grpSpPr>
        <p:sp>
          <p:nvSpPr>
            <p:cNvPr id="2" name="Obdĺžnik 1"/>
            <p:cNvSpPr/>
            <p:nvPr/>
          </p:nvSpPr>
          <p:spPr>
            <a:xfrm>
              <a:off x="2411760" y="2420888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" name="Obdĺžnik 2"/>
            <p:cNvSpPr/>
            <p:nvPr/>
          </p:nvSpPr>
          <p:spPr>
            <a:xfrm>
              <a:off x="2343664" y="2967335"/>
              <a:ext cx="44566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sk-SK" sz="54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  SAČUROV</a:t>
              </a:r>
              <a:endParaRPr lang="sk-SK" sz="5400" b="1" cap="none" spc="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endParaRPr>
            </a:p>
          </p:txBody>
        </p:sp>
        <p:sp>
          <p:nvSpPr>
            <p:cNvPr id="4" name="Obdĺžnik 3"/>
            <p:cNvSpPr/>
            <p:nvPr/>
          </p:nvSpPr>
          <p:spPr>
            <a:xfrm>
              <a:off x="4716016" y="4365104"/>
              <a:ext cx="216024" cy="249289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339752" y="2420888"/>
            <a:ext cx="4824536" cy="4176464"/>
            <a:chOff x="2339752" y="2492896"/>
            <a:chExt cx="4824536" cy="4176464"/>
          </a:xfrm>
        </p:grpSpPr>
        <p:sp>
          <p:nvSpPr>
            <p:cNvPr id="3" name="Obdĺžnik 2"/>
            <p:cNvSpPr/>
            <p:nvPr/>
          </p:nvSpPr>
          <p:spPr>
            <a:xfrm>
              <a:off x="4716016" y="3861048"/>
              <a:ext cx="216024" cy="28083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2339752" y="2492896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6" name="Obdĺžnik 5"/>
          <p:cNvSpPr/>
          <p:nvPr/>
        </p:nvSpPr>
        <p:spPr>
          <a:xfrm>
            <a:off x="2489252" y="2636912"/>
            <a:ext cx="44743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Pozorne čítaj </a:t>
            </a:r>
          </a:p>
          <a:p>
            <a:pPr algn="ctr"/>
            <a:r>
              <a:rPr lang="sk-SK" sz="28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 </a:t>
            </a:r>
          </a:p>
          <a:p>
            <a:pPr algn="ctr"/>
            <a:r>
              <a:rPr lang="sk-SK" sz="28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vyber správnu možnosť.</a:t>
            </a:r>
            <a:endParaRPr lang="sk-SK" sz="2800" b="1" cap="none" spc="0" dirty="0">
              <a:ln w="11430"/>
              <a:solidFill>
                <a:srgbClr val="99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9677" y="2060848"/>
            <a:ext cx="6122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Ako sa volá naša vlasť?</a:t>
            </a:r>
            <a:endParaRPr lang="sk-SK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9" name="Skupina 6"/>
          <p:cNvGrpSpPr>
            <a:grpSpLocks/>
          </p:cNvGrpSpPr>
          <p:nvPr/>
        </p:nvGrpSpPr>
        <p:grpSpPr bwMode="auto">
          <a:xfrm>
            <a:off x="3203848" y="3284984"/>
            <a:ext cx="2880320" cy="3284984"/>
            <a:chOff x="4138658" y="3966135"/>
            <a:chExt cx="2097753" cy="2458731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4397737" y="4758372"/>
              <a:ext cx="1563484" cy="4376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Slovensko</a:t>
              </a:r>
              <a:endParaRPr lang="sk-SK" sz="32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2" name="Skupina 9"/>
          <p:cNvGrpSpPr>
            <a:grpSpLocks/>
          </p:cNvGrpSpPr>
          <p:nvPr/>
        </p:nvGrpSpPr>
        <p:grpSpPr bwMode="auto">
          <a:xfrm>
            <a:off x="539552" y="3645024"/>
            <a:ext cx="2664296" cy="3096344"/>
            <a:chOff x="2050425" y="3894126"/>
            <a:chExt cx="2097753" cy="2458731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2050425" y="3894126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>
              <a:off x="2539360" y="4686363"/>
              <a:ext cx="1047826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Česko</a:t>
              </a:r>
              <a:endParaRPr lang="sk-SK" sz="32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5" name="Skupina 12"/>
          <p:cNvGrpSpPr>
            <a:grpSpLocks/>
          </p:cNvGrpSpPr>
          <p:nvPr/>
        </p:nvGrpSpPr>
        <p:grpSpPr bwMode="auto">
          <a:xfrm>
            <a:off x="6084168" y="3645024"/>
            <a:ext cx="2663576" cy="2808560"/>
            <a:chOff x="6226889" y="3822118"/>
            <a:chExt cx="2097753" cy="2458731"/>
          </a:xfrm>
        </p:grpSpPr>
        <p:pic>
          <p:nvPicPr>
            <p:cNvPr id="16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bdĺžnik 16"/>
            <p:cNvSpPr/>
            <p:nvPr/>
          </p:nvSpPr>
          <p:spPr>
            <a:xfrm>
              <a:off x="6699764" y="4542356"/>
              <a:ext cx="1219806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Poľsko</a:t>
              </a:r>
              <a:endParaRPr lang="sk-SK" sz="32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8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5136" y="1916832"/>
            <a:ext cx="7021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Ako sa volá obec, v ktorej </a:t>
            </a:r>
          </a:p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navštevuješ školu?</a:t>
            </a:r>
            <a:endParaRPr lang="sk-SK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3" name="Skupina 6"/>
          <p:cNvGrpSpPr>
            <a:grpSpLocks/>
          </p:cNvGrpSpPr>
          <p:nvPr/>
        </p:nvGrpSpPr>
        <p:grpSpPr bwMode="auto">
          <a:xfrm>
            <a:off x="6156176" y="3689648"/>
            <a:ext cx="2808312" cy="3168352"/>
            <a:chOff x="4138658" y="3966135"/>
            <a:chExt cx="2097753" cy="2458731"/>
          </a:xfrm>
        </p:grpSpPr>
        <p:pic>
          <p:nvPicPr>
            <p:cNvPr id="1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ĺžnik 14"/>
            <p:cNvSpPr/>
            <p:nvPr/>
          </p:nvSpPr>
          <p:spPr>
            <a:xfrm>
              <a:off x="4505217" y="4758372"/>
              <a:ext cx="1348525" cy="45380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Sačurov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6" name="Skupina 9"/>
          <p:cNvGrpSpPr>
            <a:grpSpLocks/>
          </p:cNvGrpSpPr>
          <p:nvPr/>
        </p:nvGrpSpPr>
        <p:grpSpPr bwMode="auto">
          <a:xfrm>
            <a:off x="251520" y="4005064"/>
            <a:ext cx="2664296" cy="3096344"/>
            <a:chOff x="2050425" y="3894126"/>
            <a:chExt cx="2097753" cy="2458731"/>
          </a:xfrm>
        </p:grpSpPr>
        <p:pic>
          <p:nvPicPr>
            <p:cNvPr id="1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2050425" y="3894126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ĺžnik 17"/>
            <p:cNvSpPr/>
            <p:nvPr/>
          </p:nvSpPr>
          <p:spPr>
            <a:xfrm>
              <a:off x="2473729" y="4686363"/>
              <a:ext cx="1179087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33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Dlhé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33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Klčovo</a:t>
              </a:r>
              <a:endParaRPr lang="sk-SK" sz="3200" b="1" dirty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9" name="Skupina 12"/>
          <p:cNvGrpSpPr>
            <a:grpSpLocks/>
          </p:cNvGrpSpPr>
          <p:nvPr/>
        </p:nvGrpSpPr>
        <p:grpSpPr bwMode="auto">
          <a:xfrm>
            <a:off x="3275856" y="4293096"/>
            <a:ext cx="2663576" cy="2808560"/>
            <a:chOff x="6226889" y="3822118"/>
            <a:chExt cx="2097753" cy="2458731"/>
          </a:xfrm>
        </p:grpSpPr>
        <p:pic>
          <p:nvPicPr>
            <p:cNvPr id="2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6594348" y="4542356"/>
              <a:ext cx="1430640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Davidov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06896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80903" y="1916832"/>
            <a:ext cx="67441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Ako sa volá potok, ktorý </a:t>
            </a:r>
          </a:p>
          <a:p>
            <a:pPr algn="ctr"/>
            <a:r>
              <a:rPr lang="sk-SK" sz="40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preteká obcou Sačurov?</a:t>
            </a:r>
            <a:endParaRPr lang="sk-SK" sz="4000" b="1" cap="none" spc="0" dirty="0">
              <a:ln w="11430"/>
              <a:solidFill>
                <a:srgbClr val="99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3275856" y="3717032"/>
            <a:ext cx="2880320" cy="3284984"/>
            <a:chOff x="4138658" y="3966135"/>
            <a:chExt cx="2097753" cy="2458731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600876" y="4758372"/>
              <a:ext cx="1157203" cy="4376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err="1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Oľšava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395536" y="4005064"/>
            <a:ext cx="2664296" cy="3096344"/>
            <a:chOff x="2050425" y="3894126"/>
            <a:chExt cx="2097753" cy="2458731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2050425" y="3894126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370864" y="4686363"/>
              <a:ext cx="1384816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Ondava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228184" y="4049440"/>
            <a:ext cx="2663576" cy="2808560"/>
            <a:chOff x="6226889" y="3822118"/>
            <a:chExt cx="2097753" cy="2458731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760363" y="4542356"/>
              <a:ext cx="1098608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Topľa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9695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55857" y="1844824"/>
            <a:ext cx="71272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Ktorá obec nie je susedom </a:t>
            </a:r>
          </a:p>
          <a:p>
            <a:pPr algn="ctr"/>
            <a:r>
              <a:rPr lang="sk-SK" sz="4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Sačurova?</a:t>
            </a:r>
            <a:endParaRPr lang="sk-SK" sz="4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395536" y="3933056"/>
            <a:ext cx="2736304" cy="3096344"/>
            <a:chOff x="4138658" y="3966135"/>
            <a:chExt cx="2097753" cy="2458731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383630" y="4758372"/>
              <a:ext cx="1591699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Nižný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Hrabovec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3275856" y="4077072"/>
            <a:ext cx="2664296" cy="3096344"/>
            <a:chOff x="2065139" y="3844203"/>
            <a:chExt cx="2097753" cy="2458731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41961">
              <a:off x="2065139" y="3844203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333905" y="4523103"/>
              <a:ext cx="1556466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Sečovská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Polianka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156176" y="4049440"/>
            <a:ext cx="2663576" cy="2808560"/>
            <a:chOff x="6226889" y="3822118"/>
            <a:chExt cx="2097753" cy="2458731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695630" y="4452506"/>
              <a:ext cx="1179407" cy="9430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Dlhé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Klčovo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852936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195736" y="2492896"/>
            <a:ext cx="5400600" cy="1944216"/>
            <a:chOff x="1547664" y="2996952"/>
            <a:chExt cx="6120680" cy="2304256"/>
          </a:xfrm>
        </p:grpSpPr>
        <p:pic>
          <p:nvPicPr>
            <p:cNvPr id="1030" name="Picture 6" descr="C:\Users\dell_vostro_001\Desktop\MOJE\gify_Janka\obr\mar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996952"/>
              <a:ext cx="6120680" cy="230425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026" name="Picture 2" descr="http://www.kosir.unas.cz/grafika/krajin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068960"/>
              <a:ext cx="5112016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Obdĺžnik 6"/>
          <p:cNvSpPr/>
          <p:nvPr/>
        </p:nvSpPr>
        <p:spPr>
          <a:xfrm>
            <a:off x="-180528" y="1844824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Aká krajina je zobrazená na obrázku?</a:t>
            </a:r>
            <a:endParaRPr lang="sk-SK" sz="3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8" name="Skupina 6"/>
          <p:cNvGrpSpPr>
            <a:grpSpLocks/>
          </p:cNvGrpSpPr>
          <p:nvPr/>
        </p:nvGrpSpPr>
        <p:grpSpPr bwMode="auto">
          <a:xfrm>
            <a:off x="0" y="4365104"/>
            <a:ext cx="2771800" cy="2996952"/>
            <a:chOff x="4138658" y="3966135"/>
            <a:chExt cx="2097753" cy="2458731"/>
          </a:xfrm>
        </p:grpSpPr>
        <p:pic>
          <p:nvPicPr>
            <p:cNvPr id="9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bdĺžnik 9"/>
            <p:cNvSpPr/>
            <p:nvPr/>
          </p:nvSpPr>
          <p:spPr>
            <a:xfrm>
              <a:off x="4456905" y="4758372"/>
              <a:ext cx="1445145" cy="4797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66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rovinatá</a:t>
              </a:r>
              <a:endParaRPr lang="sk-SK" sz="3200" b="1" dirty="0">
                <a:ln w="11430"/>
                <a:solidFill>
                  <a:srgbClr val="0066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4" name="Skupina 12"/>
          <p:cNvGrpSpPr>
            <a:grpSpLocks/>
          </p:cNvGrpSpPr>
          <p:nvPr/>
        </p:nvGrpSpPr>
        <p:grpSpPr bwMode="auto">
          <a:xfrm>
            <a:off x="6480424" y="4509120"/>
            <a:ext cx="2663576" cy="2808560"/>
            <a:chOff x="6226889" y="3822118"/>
            <a:chExt cx="2097753" cy="2458731"/>
          </a:xfrm>
        </p:grpSpPr>
        <p:pic>
          <p:nvPicPr>
            <p:cNvPr id="15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dĺžnik 15"/>
            <p:cNvSpPr/>
            <p:nvPr/>
          </p:nvSpPr>
          <p:spPr>
            <a:xfrm>
              <a:off x="6591191" y="4542356"/>
              <a:ext cx="1436952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hornatá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7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861048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573016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9566 -0.00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843808" y="2564904"/>
            <a:ext cx="3201144" cy="2088232"/>
            <a:chOff x="2699792" y="2204864"/>
            <a:chExt cx="4065240" cy="3048930"/>
          </a:xfrm>
        </p:grpSpPr>
        <p:pic>
          <p:nvPicPr>
            <p:cNvPr id="4100" name="Picture 4" descr="C:\Users\dell_vostro_001\Desktop\MOJE\gify_Janka\obr\Old-Pap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2204864"/>
              <a:ext cx="4065240" cy="3048930"/>
            </a:xfrm>
            <a:prstGeom prst="rect">
              <a:avLst/>
            </a:prstGeom>
            <a:noFill/>
          </p:spPr>
        </p:pic>
        <p:pic>
          <p:nvPicPr>
            <p:cNvPr id="4098" name="Picture 2" descr="3375 m vysokou horu Cerro Fitz Roy řadí horolezci mezi jednu z pěti nejobtížnějších hor na světě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2636912"/>
              <a:ext cx="3062073" cy="23195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Obdĺžnik 5"/>
          <p:cNvSpPr/>
          <p:nvPr/>
        </p:nvSpPr>
        <p:spPr>
          <a:xfrm>
            <a:off x="179512" y="184482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Aká krajina je zobrazená </a:t>
            </a:r>
            <a:r>
              <a:rPr lang="sk-SK" sz="32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na </a:t>
            </a:r>
            <a:r>
              <a:rPr lang="sk-SK" sz="3200" b="1" dirty="0" err="1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brázku</a:t>
            </a:r>
            <a:r>
              <a:rPr lang="sk-SK" sz="3200" b="1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sk-SK" sz="3200" dirty="0">
              <a:solidFill>
                <a:srgbClr val="996600"/>
              </a:solidFill>
              <a:latin typeface="Segoe Print" pitchFamily="2" charset="0"/>
            </a:endParaRP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6228184" y="4293096"/>
            <a:ext cx="2771800" cy="2996952"/>
            <a:chOff x="4138658" y="3966135"/>
            <a:chExt cx="2097753" cy="2458731"/>
          </a:xfrm>
        </p:grpSpPr>
        <p:pic>
          <p:nvPicPr>
            <p:cNvPr id="8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4138658" y="3966135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ĺžnik 8"/>
            <p:cNvSpPr/>
            <p:nvPr/>
          </p:nvSpPr>
          <p:spPr>
            <a:xfrm>
              <a:off x="4489055" y="4758372"/>
              <a:ext cx="1380846" cy="4797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hornatá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0" name="Skupina 12"/>
          <p:cNvGrpSpPr>
            <a:grpSpLocks/>
          </p:cNvGrpSpPr>
          <p:nvPr/>
        </p:nvGrpSpPr>
        <p:grpSpPr bwMode="auto">
          <a:xfrm>
            <a:off x="179512" y="4437112"/>
            <a:ext cx="2663576" cy="2808560"/>
            <a:chOff x="6226889" y="3822118"/>
            <a:chExt cx="2097753" cy="2458731"/>
          </a:xfrm>
        </p:grpSpPr>
        <p:pic>
          <p:nvPicPr>
            <p:cNvPr id="11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658039">
              <a:off x="6226889" y="3822118"/>
              <a:ext cx="2097753" cy="245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bdĺžnik 11"/>
            <p:cNvSpPr/>
            <p:nvPr/>
          </p:nvSpPr>
          <p:spPr>
            <a:xfrm>
              <a:off x="6557737" y="4542356"/>
              <a:ext cx="1503863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rovinatá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3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42900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34844 0.002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ĹˇablĂłnka - krajinka[1]">
  <a:themeElements>
    <a:clrScheme name="Kópia – kraji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ópia – krajin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ópia – kraji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krajin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ópia – krajin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krajin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krajin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krajin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ópia – krajin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ĹˇablĂłnka - krajinka[1]</Template>
  <TotalTime>747</TotalTime>
  <Words>141</Words>
  <Application>Microsoft Office PowerPoint</Application>
  <PresentationFormat>Prezentácia na obrazovke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ĹˇablĂłnka - krajinka[1]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subject>INF</dc:subject>
  <dc:creator>SPU</dc:creator>
  <cp:lastModifiedBy>SPU</cp:lastModifiedBy>
  <cp:revision>51</cp:revision>
  <dcterms:created xsi:type="dcterms:W3CDTF">2011-01-11T17:53:58Z</dcterms:created>
  <dcterms:modified xsi:type="dcterms:W3CDTF">2011-07-25T16:57:25Z</dcterms:modified>
</cp:coreProperties>
</file>