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9" r:id="rId4"/>
    <p:sldId id="268" r:id="rId5"/>
    <p:sldId id="267" r:id="rId6"/>
    <p:sldId id="261" r:id="rId7"/>
    <p:sldId id="260" r:id="rId8"/>
    <p:sldId id="273" r:id="rId9"/>
    <p:sldId id="274" r:id="rId10"/>
    <p:sldId id="275" r:id="rId11"/>
    <p:sldId id="276" r:id="rId12"/>
    <p:sldId id="277" r:id="rId13"/>
    <p:sldId id="262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000099"/>
    <a:srgbClr val="FF7C80"/>
    <a:srgbClr val="99FFCC"/>
    <a:srgbClr val="FFFF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>
        <p:scale>
          <a:sx n="85" d="100"/>
          <a:sy n="85" d="100"/>
        </p:scale>
        <p:origin x="-564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76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983D6-461B-4CD9-ACB4-24A0943A45F0}" type="datetimeFigureOut">
              <a:rPr lang="sk-SK" smtClean="0"/>
              <a:pPr/>
              <a:t>5. 11. 2010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C6E82-B172-4DF4-88C2-09E8A4EEAE35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4604-6903-4C67-90BB-F68506323804}" type="datetimeFigureOut">
              <a:rPr lang="sk-SK" smtClean="0"/>
              <a:pPr/>
              <a:t>5. 11. 2010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293F-DB15-4EC7-A914-C566D6E5460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4604-6903-4C67-90BB-F68506323804}" type="datetimeFigureOut">
              <a:rPr lang="sk-SK" smtClean="0"/>
              <a:pPr/>
              <a:t>5. 11. 2010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293F-DB15-4EC7-A914-C566D6E5460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4604-6903-4C67-90BB-F68506323804}" type="datetimeFigureOut">
              <a:rPr lang="sk-SK" smtClean="0"/>
              <a:pPr/>
              <a:t>5. 11. 2010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293F-DB15-4EC7-A914-C566D6E5460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4604-6903-4C67-90BB-F68506323804}" type="datetimeFigureOut">
              <a:rPr lang="sk-SK" smtClean="0"/>
              <a:pPr/>
              <a:t>5. 11. 2010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293F-DB15-4EC7-A914-C566D6E5460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4604-6903-4C67-90BB-F68506323804}" type="datetimeFigureOut">
              <a:rPr lang="sk-SK" smtClean="0"/>
              <a:pPr/>
              <a:t>5. 11. 2010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293F-DB15-4EC7-A914-C566D6E5460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4604-6903-4C67-90BB-F68506323804}" type="datetimeFigureOut">
              <a:rPr lang="sk-SK" smtClean="0"/>
              <a:pPr/>
              <a:t>5. 11. 2010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293F-DB15-4EC7-A914-C566D6E5460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4604-6903-4C67-90BB-F68506323804}" type="datetimeFigureOut">
              <a:rPr lang="sk-SK" smtClean="0"/>
              <a:pPr/>
              <a:t>5. 11. 2010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293F-DB15-4EC7-A914-C566D6E5460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4604-6903-4C67-90BB-F68506323804}" type="datetimeFigureOut">
              <a:rPr lang="sk-SK" smtClean="0"/>
              <a:pPr/>
              <a:t>5. 11. 2010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293F-DB15-4EC7-A914-C566D6E5460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4604-6903-4C67-90BB-F68506323804}" type="datetimeFigureOut">
              <a:rPr lang="sk-SK" smtClean="0"/>
              <a:pPr/>
              <a:t>5. 11. 2010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293F-DB15-4EC7-A914-C566D6E5460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4604-6903-4C67-90BB-F68506323804}" type="datetimeFigureOut">
              <a:rPr lang="sk-SK" smtClean="0"/>
              <a:pPr/>
              <a:t>5. 11. 2010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293F-DB15-4EC7-A914-C566D6E5460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4604-6903-4C67-90BB-F68506323804}" type="datetimeFigureOut">
              <a:rPr lang="sk-SK" smtClean="0"/>
              <a:pPr/>
              <a:t>5. 11. 2010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293F-DB15-4EC7-A914-C566D6E5460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54604-6903-4C67-90BB-F68506323804}" type="datetimeFigureOut">
              <a:rPr lang="sk-SK" smtClean="0"/>
              <a:pPr/>
              <a:t>5. 11. 2010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7293F-DB15-4EC7-A914-C566D6E5460F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7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 descr="clipmickeyide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1052736"/>
            <a:ext cx="3825502" cy="4809009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" name="Obdĺžnik 4"/>
          <p:cNvSpPr/>
          <p:nvPr/>
        </p:nvSpPr>
        <p:spPr>
          <a:xfrm>
            <a:off x="1835696" y="1340768"/>
            <a:ext cx="30277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rgbClr val="00CC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Pomôžme</a:t>
            </a:r>
            <a:endParaRPr lang="sk-SK" sz="5400" b="1" cap="none" spc="0" dirty="0">
              <a:ln w="11430"/>
              <a:solidFill>
                <a:srgbClr val="00CC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1835696" y="2492896"/>
            <a:ext cx="31681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Mickeymu</a:t>
            </a:r>
            <a:endParaRPr lang="sk-SK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1331640" y="4437112"/>
            <a:ext cx="437465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3200" b="1" cap="none" spc="0" dirty="0" smtClean="0">
                <a:ln w="11430"/>
                <a:solidFill>
                  <a:srgbClr val="00CC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Mgr. Mariana </a:t>
            </a:r>
            <a:r>
              <a:rPr lang="sk-SK" sz="3200" b="1" cap="none" spc="0" dirty="0" err="1" smtClean="0">
                <a:ln w="11430"/>
                <a:solidFill>
                  <a:srgbClr val="00CC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Bančanská</a:t>
            </a:r>
            <a:endParaRPr lang="sk-SK" sz="3200" b="1" cap="none" spc="0" dirty="0">
              <a:ln w="11430"/>
              <a:solidFill>
                <a:srgbClr val="00CC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13" name="Skupina 12"/>
          <p:cNvGrpSpPr/>
          <p:nvPr/>
        </p:nvGrpSpPr>
        <p:grpSpPr>
          <a:xfrm>
            <a:off x="395536" y="3429000"/>
            <a:ext cx="792088" cy="2357151"/>
            <a:chOff x="251520" y="332656"/>
            <a:chExt cx="792088" cy="2357151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8" name="Sedemcípa hviezda 7"/>
            <p:cNvSpPr/>
            <p:nvPr/>
          </p:nvSpPr>
          <p:spPr>
            <a:xfrm>
              <a:off x="323528" y="332656"/>
              <a:ext cx="720080" cy="576064"/>
            </a:xfrm>
            <a:prstGeom prst="star7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9" name="Srdce 8"/>
            <p:cNvSpPr/>
            <p:nvPr/>
          </p:nvSpPr>
          <p:spPr>
            <a:xfrm>
              <a:off x="395536" y="2060848"/>
              <a:ext cx="576063" cy="628959"/>
            </a:xfrm>
            <a:prstGeom prst="hear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2" name="Slnko 11"/>
            <p:cNvSpPr/>
            <p:nvPr/>
          </p:nvSpPr>
          <p:spPr>
            <a:xfrm>
              <a:off x="251520" y="1052736"/>
              <a:ext cx="792088" cy="792088"/>
            </a:xfrm>
            <a:prstGeom prst="sun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14" name="Skupina 13"/>
          <p:cNvGrpSpPr/>
          <p:nvPr/>
        </p:nvGrpSpPr>
        <p:grpSpPr>
          <a:xfrm>
            <a:off x="395536" y="908720"/>
            <a:ext cx="792088" cy="2357151"/>
            <a:chOff x="251520" y="332656"/>
            <a:chExt cx="792088" cy="2357151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15" name="Sedemcípa hviezda 14"/>
            <p:cNvSpPr/>
            <p:nvPr/>
          </p:nvSpPr>
          <p:spPr>
            <a:xfrm>
              <a:off x="323528" y="332656"/>
              <a:ext cx="720080" cy="576064"/>
            </a:xfrm>
            <a:prstGeom prst="star7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6" name="Srdce 15"/>
            <p:cNvSpPr/>
            <p:nvPr/>
          </p:nvSpPr>
          <p:spPr>
            <a:xfrm>
              <a:off x="395536" y="2060848"/>
              <a:ext cx="576063" cy="628959"/>
            </a:xfrm>
            <a:prstGeom prst="heart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7" name="Slnko 16"/>
            <p:cNvSpPr/>
            <p:nvPr/>
          </p:nvSpPr>
          <p:spPr>
            <a:xfrm>
              <a:off x="251520" y="1052736"/>
              <a:ext cx="792088" cy="792088"/>
            </a:xfrm>
            <a:prstGeom prst="su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18" name="Obdĺžnik 17"/>
          <p:cNvSpPr/>
          <p:nvPr/>
        </p:nvSpPr>
        <p:spPr>
          <a:xfrm>
            <a:off x="2411760" y="5013176"/>
            <a:ext cx="246599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bliqueBottomRigh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ZŠ Sačurov</a:t>
            </a:r>
            <a:endParaRPr lang="sk-SK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Tlačidlo akcie: Dopredu alebo Ďalej 18">
            <a:hlinkClick r:id="" action="ppaction://hlinkshowjump?jump=nextslide" highlightClick="1"/>
          </p:cNvPr>
          <p:cNvSpPr/>
          <p:nvPr/>
        </p:nvSpPr>
        <p:spPr>
          <a:xfrm>
            <a:off x="8388424" y="116632"/>
            <a:ext cx="576064" cy="720080"/>
          </a:xfrm>
          <a:prstGeom prst="actionButtonForwardNext">
            <a:avLst/>
          </a:prstGeom>
          <a:blipFill>
            <a:blip r:embed="rId2" cstate="print"/>
            <a:tile tx="0" ty="0" sx="100000" sy="100000" flip="none" algn="tl"/>
          </a:blipFill>
          <a:ln w="28575">
            <a:solidFill>
              <a:schemeClr val="accent6">
                <a:lumMod val="75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ĺžnik 2"/>
          <p:cNvSpPr/>
          <p:nvPr/>
        </p:nvSpPr>
        <p:spPr>
          <a:xfrm>
            <a:off x="1043608" y="1916832"/>
            <a:ext cx="5832648" cy="4536504"/>
          </a:xfrm>
          <a:prstGeom prst="roundRect">
            <a:avLst/>
          </a:prstGeom>
          <a:solidFill>
            <a:srgbClr val="FFFF9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FF99"/>
              </a:solidFill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3671761" y="476672"/>
            <a:ext cx="8130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sk-SK" sz="54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</a:t>
            </a:r>
            <a:endParaRPr lang="sk-SK" sz="5400" b="1" cap="none" spc="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3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Zaoblený obdĺžnik 5"/>
          <p:cNvSpPr/>
          <p:nvPr/>
        </p:nvSpPr>
        <p:spPr>
          <a:xfrm>
            <a:off x="5652120" y="5157192"/>
            <a:ext cx="1008112" cy="936104"/>
          </a:xfrm>
          <a:prstGeom prst="roundRect">
            <a:avLst/>
          </a:prstGeom>
          <a:solidFill>
            <a:srgbClr val="FF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bdĺžnik 20"/>
          <p:cNvSpPr/>
          <p:nvPr/>
        </p:nvSpPr>
        <p:spPr>
          <a:xfrm>
            <a:off x="899592" y="548680"/>
            <a:ext cx="6276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Označ správny počet:</a:t>
            </a:r>
            <a:endParaRPr lang="sk-SK" sz="5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7452320" y="2276872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11</a:t>
            </a:r>
            <a:endParaRPr lang="sk-SK" sz="5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Obdĺžnik 22"/>
          <p:cNvSpPr/>
          <p:nvPr/>
        </p:nvSpPr>
        <p:spPr>
          <a:xfrm>
            <a:off x="7452320" y="3501008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13</a:t>
            </a:r>
            <a:endParaRPr lang="sk-SK" sz="5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Obdĺžnik 23"/>
          <p:cNvSpPr/>
          <p:nvPr/>
        </p:nvSpPr>
        <p:spPr>
          <a:xfrm>
            <a:off x="7668344" y="465313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endParaRPr lang="sk-SK" sz="5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" name="Picture 4" descr="C:\Users\dell_vostro_001\Desktop\gify\papk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4581128"/>
            <a:ext cx="1457325" cy="1162050"/>
          </a:xfrm>
          <a:prstGeom prst="rect">
            <a:avLst/>
          </a:prstGeom>
          <a:noFill/>
        </p:spPr>
      </p:pic>
      <p:pic>
        <p:nvPicPr>
          <p:cNvPr id="11" name="Picture 4" descr="C:\Users\dell_vostro_001\Desktop\gify\papk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996952"/>
            <a:ext cx="1457325" cy="1162050"/>
          </a:xfrm>
          <a:prstGeom prst="rect">
            <a:avLst/>
          </a:prstGeom>
          <a:noFill/>
        </p:spPr>
      </p:pic>
      <p:pic>
        <p:nvPicPr>
          <p:cNvPr id="12" name="Picture 4" descr="C:\Users\dell_vostro_001\Desktop\gify\papk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060848"/>
            <a:ext cx="1457325" cy="1162050"/>
          </a:xfrm>
          <a:prstGeom prst="rect">
            <a:avLst/>
          </a:prstGeom>
          <a:noFill/>
        </p:spPr>
      </p:pic>
      <p:pic>
        <p:nvPicPr>
          <p:cNvPr id="13" name="Picture 4" descr="C:\Users\dell_vostro_001\Desktop\gify\papk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509120"/>
            <a:ext cx="1457325" cy="1162050"/>
          </a:xfrm>
          <a:prstGeom prst="rect">
            <a:avLst/>
          </a:prstGeom>
          <a:noFill/>
        </p:spPr>
      </p:pic>
      <p:pic>
        <p:nvPicPr>
          <p:cNvPr id="14" name="Picture 4" descr="C:\Users\dell_vostro_001\Desktop\gify\papk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2996952"/>
            <a:ext cx="1457325" cy="1162050"/>
          </a:xfrm>
          <a:prstGeom prst="rect">
            <a:avLst/>
          </a:prstGeom>
          <a:noFill/>
        </p:spPr>
      </p:pic>
      <p:pic>
        <p:nvPicPr>
          <p:cNvPr id="15" name="Picture 4" descr="C:\Users\dell_vostro_001\Desktop\gify\papk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2996952"/>
            <a:ext cx="1457325" cy="1162050"/>
          </a:xfrm>
          <a:prstGeom prst="rect">
            <a:avLst/>
          </a:prstGeom>
          <a:noFill/>
        </p:spPr>
      </p:pic>
      <p:pic>
        <p:nvPicPr>
          <p:cNvPr id="16" name="Picture 4" descr="C:\Users\dell_vostro_001\Desktop\gify\papk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916832"/>
            <a:ext cx="1457325" cy="1162050"/>
          </a:xfrm>
          <a:prstGeom prst="rect">
            <a:avLst/>
          </a:prstGeom>
          <a:noFill/>
        </p:spPr>
      </p:pic>
      <p:pic>
        <p:nvPicPr>
          <p:cNvPr id="17" name="Picture 4" descr="C:\Users\dell_vostro_001\Desktop\gify\papk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916832"/>
            <a:ext cx="1457325" cy="1162050"/>
          </a:xfrm>
          <a:prstGeom prst="rect">
            <a:avLst/>
          </a:prstGeom>
          <a:noFill/>
        </p:spPr>
      </p:pic>
      <p:pic>
        <p:nvPicPr>
          <p:cNvPr id="18" name="Picture 4" descr="C:\Users\dell_vostro_001\Desktop\gify\papk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916832"/>
            <a:ext cx="1457325" cy="1162050"/>
          </a:xfrm>
          <a:prstGeom prst="rect">
            <a:avLst/>
          </a:prstGeom>
          <a:noFill/>
        </p:spPr>
      </p:pic>
      <p:pic>
        <p:nvPicPr>
          <p:cNvPr id="19" name="Picture 4" descr="C:\Users\dell_vostro_001\Desktop\gify\papk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212976"/>
            <a:ext cx="1457325" cy="1162050"/>
          </a:xfrm>
          <a:prstGeom prst="rect">
            <a:avLst/>
          </a:prstGeom>
          <a:noFill/>
        </p:spPr>
      </p:pic>
      <p:pic>
        <p:nvPicPr>
          <p:cNvPr id="20" name="Picture 4" descr="C:\Users\dell_vostro_001\Desktop\gify\papk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725144"/>
            <a:ext cx="1457325" cy="1162050"/>
          </a:xfrm>
          <a:prstGeom prst="rect">
            <a:avLst/>
          </a:prstGeom>
          <a:noFill/>
        </p:spPr>
      </p:pic>
      <p:pic>
        <p:nvPicPr>
          <p:cNvPr id="26" name="Picture 4" descr="C:\Users\dell_vostro_001\Desktop\gify\papk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861048"/>
            <a:ext cx="1457325" cy="1162050"/>
          </a:xfrm>
          <a:prstGeom prst="rect">
            <a:avLst/>
          </a:prstGeom>
          <a:noFill/>
        </p:spPr>
      </p:pic>
      <p:pic>
        <p:nvPicPr>
          <p:cNvPr id="27" name="Picture 4" descr="C:\Users\dell_vostro_001\Desktop\gify\papk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933056"/>
            <a:ext cx="1457325" cy="1162050"/>
          </a:xfrm>
          <a:prstGeom prst="rect">
            <a:avLst/>
          </a:prstGeom>
          <a:noFill/>
        </p:spPr>
      </p:pic>
      <p:sp>
        <p:nvSpPr>
          <p:cNvPr id="25" name="Tlačidlo akcie: Dopredu alebo Ďalej 24">
            <a:hlinkClick r:id="" action="ppaction://hlinkshowjump?jump=nextslide" highlightClick="1"/>
          </p:cNvPr>
          <p:cNvSpPr/>
          <p:nvPr/>
        </p:nvSpPr>
        <p:spPr>
          <a:xfrm>
            <a:off x="8460432" y="116632"/>
            <a:ext cx="576064" cy="720080"/>
          </a:xfrm>
          <a:prstGeom prst="actionButtonForwardNext">
            <a:avLst/>
          </a:prstGeom>
          <a:blipFill>
            <a:blip r:embed="rId2" cstate="print"/>
            <a:tile tx="0" ty="0" sx="100000" sy="100000" flip="none" algn="tl"/>
          </a:blipFill>
          <a:ln w="28575">
            <a:solidFill>
              <a:schemeClr val="accent6">
                <a:lumMod val="75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8" name="Picture 3" descr="F:\gify\smajlíky\mix1 (85)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3212976"/>
            <a:ext cx="1152128" cy="1125019"/>
          </a:xfrm>
          <a:prstGeom prst="rect">
            <a:avLst/>
          </a:prstGeom>
          <a:noFill/>
        </p:spPr>
      </p:pic>
      <p:pic>
        <p:nvPicPr>
          <p:cNvPr id="29" name="Picture 2" descr="F:\gify\smajlíky\mix1 (41)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2348880"/>
            <a:ext cx="820891" cy="792088"/>
          </a:xfrm>
          <a:prstGeom prst="rect">
            <a:avLst/>
          </a:prstGeom>
          <a:noFill/>
        </p:spPr>
      </p:pic>
      <p:pic>
        <p:nvPicPr>
          <p:cNvPr id="30" name="Picture 2" descr="F:\gify\smajlíky\mix1 (41)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6336" y="4797152"/>
            <a:ext cx="820891" cy="79208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0.00417 C -0.00729 0.01134 -0.02188 0.02754 -0.03768 0.04166 C -0.04445 0.04768 -0.04948 0.06134 -0.05695 0.06458 C -0.06059 0.06967 -0.0632 0.07616 -0.06702 0.08102 C -0.07899 0.09583 -0.07396 0.08125 -0.0842 0.09977 C -0.09445 0.11828 -0.10434 0.13495 -0.11945 0.14722 C -0.12049 0.14907 -0.12136 0.15092 -0.12257 0.15254 C -0.12344 0.1537 -0.12465 0.15393 -0.12552 0.15532 C -0.12656 0.15694 -0.12674 0.15903 -0.12761 0.16065 C -0.12882 0.16319 -0.13021 0.16528 -0.1316 0.16736 C -0.13733 0.17592 -0.1434 0.18403 -0.14879 0.19305 C -0.15417 0.20231 -0.15903 0.21273 -0.16493 0.22153 C -0.16945 0.22847 -0.17031 0.22801 -0.17709 0.23379 C -0.1783 0.23472 -0.17899 0.2368 -0.18004 0.23773 C -0.18229 0.23935 -0.1849 0.23889 -0.18715 0.24051 C -0.1882 0.2412 -0.19011 0.24328 -0.19011 0.24352 " pathEditMode="relative" rAng="0" ptsTypes="fffffffffffffff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" y="1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ĺžnik 2"/>
          <p:cNvSpPr/>
          <p:nvPr/>
        </p:nvSpPr>
        <p:spPr>
          <a:xfrm>
            <a:off x="1043608" y="1916832"/>
            <a:ext cx="5832648" cy="4536504"/>
          </a:xfrm>
          <a:prstGeom prst="roundRect">
            <a:avLst/>
          </a:prstGeom>
          <a:solidFill>
            <a:srgbClr val="FFFF9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FF99"/>
              </a:solidFill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3671761" y="476672"/>
            <a:ext cx="8130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sk-SK" sz="54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</a:t>
            </a:r>
            <a:endParaRPr lang="sk-SK" sz="5400" b="1" cap="none" spc="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3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Zaoblený obdĺžnik 5"/>
          <p:cNvSpPr/>
          <p:nvPr/>
        </p:nvSpPr>
        <p:spPr>
          <a:xfrm>
            <a:off x="5652120" y="5157192"/>
            <a:ext cx="1008112" cy="936104"/>
          </a:xfrm>
          <a:prstGeom prst="roundRect">
            <a:avLst/>
          </a:prstGeom>
          <a:solidFill>
            <a:srgbClr val="99FFCC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bdĺžnik 20"/>
          <p:cNvSpPr/>
          <p:nvPr/>
        </p:nvSpPr>
        <p:spPr>
          <a:xfrm>
            <a:off x="899592" y="548680"/>
            <a:ext cx="6276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rgbClr val="00CC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Označ správny počet:</a:t>
            </a:r>
            <a:endParaRPr lang="sk-SK" sz="5400" b="1" cap="none" spc="0" dirty="0">
              <a:ln w="11430"/>
              <a:solidFill>
                <a:srgbClr val="00CC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7627848" y="227687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rgbClr val="00CC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endParaRPr lang="sk-SK" sz="5400" b="1" cap="none" spc="0" dirty="0">
              <a:ln w="11430"/>
              <a:solidFill>
                <a:srgbClr val="00CC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Obdĺžnik 22"/>
          <p:cNvSpPr/>
          <p:nvPr/>
        </p:nvSpPr>
        <p:spPr>
          <a:xfrm>
            <a:off x="7452320" y="3501008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rgbClr val="00CC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</a:t>
            </a:r>
            <a:endParaRPr lang="sk-SK" sz="5400" b="1" cap="none" spc="0" dirty="0">
              <a:ln w="11430"/>
              <a:solidFill>
                <a:srgbClr val="00CC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Obdĺžnik 23"/>
          <p:cNvSpPr/>
          <p:nvPr/>
        </p:nvSpPr>
        <p:spPr>
          <a:xfrm>
            <a:off x="7492816" y="4653136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rgbClr val="00CC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11</a:t>
            </a:r>
            <a:endParaRPr lang="sk-SK" sz="5400" b="1" cap="none" spc="0" dirty="0">
              <a:ln w="11430"/>
              <a:solidFill>
                <a:srgbClr val="00CC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8" name="Picture 3" descr="C:\Users\dell_vostro_001\Desktop\gify\hus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996952"/>
            <a:ext cx="981075" cy="1228725"/>
          </a:xfrm>
          <a:prstGeom prst="rect">
            <a:avLst/>
          </a:prstGeom>
          <a:noFill/>
        </p:spPr>
      </p:pic>
      <p:pic>
        <p:nvPicPr>
          <p:cNvPr id="39" name="Picture 3" descr="C:\Users\dell_vostro_001\Desktop\gify\hus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3429000"/>
            <a:ext cx="981075" cy="1228725"/>
          </a:xfrm>
          <a:prstGeom prst="rect">
            <a:avLst/>
          </a:prstGeom>
          <a:noFill/>
        </p:spPr>
      </p:pic>
      <p:pic>
        <p:nvPicPr>
          <p:cNvPr id="43" name="Picture 3" descr="C:\Users\dell_vostro_001\Desktop\gify\hus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988840"/>
            <a:ext cx="981075" cy="1228725"/>
          </a:xfrm>
          <a:prstGeom prst="rect">
            <a:avLst/>
          </a:prstGeom>
          <a:noFill/>
        </p:spPr>
      </p:pic>
      <p:pic>
        <p:nvPicPr>
          <p:cNvPr id="44" name="Picture 3" descr="C:\Users\dell_vostro_001\Desktop\gify\hus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4797152"/>
            <a:ext cx="981075" cy="1228725"/>
          </a:xfrm>
          <a:prstGeom prst="rect">
            <a:avLst/>
          </a:prstGeom>
          <a:noFill/>
        </p:spPr>
      </p:pic>
      <p:pic>
        <p:nvPicPr>
          <p:cNvPr id="49" name="Picture 3" descr="C:\Users\dell_vostro_001\Desktop\gify\hus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4725144"/>
            <a:ext cx="981075" cy="1228725"/>
          </a:xfrm>
          <a:prstGeom prst="rect">
            <a:avLst/>
          </a:prstGeom>
          <a:noFill/>
        </p:spPr>
      </p:pic>
      <p:pic>
        <p:nvPicPr>
          <p:cNvPr id="51" name="Picture 3" descr="C:\Users\dell_vostro_001\Desktop\gify\hus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356992"/>
            <a:ext cx="981075" cy="1228725"/>
          </a:xfrm>
          <a:prstGeom prst="rect">
            <a:avLst/>
          </a:prstGeom>
          <a:noFill/>
        </p:spPr>
      </p:pic>
      <p:pic>
        <p:nvPicPr>
          <p:cNvPr id="52" name="Picture 3" descr="C:\Users\dell_vostro_001\Desktop\gify\hus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916832"/>
            <a:ext cx="981075" cy="1228725"/>
          </a:xfrm>
          <a:prstGeom prst="rect">
            <a:avLst/>
          </a:prstGeom>
          <a:noFill/>
        </p:spPr>
      </p:pic>
      <p:pic>
        <p:nvPicPr>
          <p:cNvPr id="53" name="Picture 3" descr="C:\Users\dell_vostro_001\Desktop\gify\hus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429000"/>
            <a:ext cx="981075" cy="1228725"/>
          </a:xfrm>
          <a:prstGeom prst="rect">
            <a:avLst/>
          </a:prstGeom>
          <a:noFill/>
        </p:spPr>
      </p:pic>
      <p:pic>
        <p:nvPicPr>
          <p:cNvPr id="54" name="Picture 3" descr="C:\Users\dell_vostro_001\Desktop\gify\hus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988840"/>
            <a:ext cx="981075" cy="1228725"/>
          </a:xfrm>
          <a:prstGeom prst="rect">
            <a:avLst/>
          </a:prstGeom>
          <a:noFill/>
        </p:spPr>
      </p:pic>
      <p:pic>
        <p:nvPicPr>
          <p:cNvPr id="55" name="Picture 3" descr="C:\Users\dell_vostro_001\Desktop\gify\hus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3573016"/>
            <a:ext cx="981075" cy="1228725"/>
          </a:xfrm>
          <a:prstGeom prst="rect">
            <a:avLst/>
          </a:prstGeom>
          <a:noFill/>
        </p:spPr>
      </p:pic>
      <p:pic>
        <p:nvPicPr>
          <p:cNvPr id="56" name="Picture 3" descr="C:\Users\dell_vostro_001\Desktop\gify\hus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132856"/>
            <a:ext cx="981075" cy="1228725"/>
          </a:xfrm>
          <a:prstGeom prst="rect">
            <a:avLst/>
          </a:prstGeom>
          <a:noFill/>
        </p:spPr>
      </p:pic>
      <p:sp>
        <p:nvSpPr>
          <p:cNvPr id="20" name="Tlačidlo akcie: Dopredu alebo Ďalej 19">
            <a:hlinkClick r:id="" action="ppaction://hlinkshowjump?jump=nextslide" highlightClick="1"/>
          </p:cNvPr>
          <p:cNvSpPr/>
          <p:nvPr/>
        </p:nvSpPr>
        <p:spPr>
          <a:xfrm>
            <a:off x="8460432" y="116632"/>
            <a:ext cx="576064" cy="720080"/>
          </a:xfrm>
          <a:prstGeom prst="actionButtonForwardNext">
            <a:avLst/>
          </a:prstGeom>
          <a:blipFill>
            <a:blip r:embed="rId2" cstate="print"/>
            <a:tile tx="0" ty="0" sx="100000" sy="100000" flip="none" algn="tl"/>
          </a:blipFill>
          <a:ln w="28575">
            <a:solidFill>
              <a:schemeClr val="accent6">
                <a:lumMod val="75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5" name="Picture 2" descr="F:\gify\smajlíky\mix1 (4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3573016"/>
            <a:ext cx="820891" cy="792088"/>
          </a:xfrm>
          <a:prstGeom prst="rect">
            <a:avLst/>
          </a:prstGeom>
          <a:noFill/>
        </p:spPr>
      </p:pic>
      <p:pic>
        <p:nvPicPr>
          <p:cNvPr id="26" name="Picture 2" descr="F:\gify\smajlíky\mix1 (4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2348880"/>
            <a:ext cx="820891" cy="792088"/>
          </a:xfrm>
          <a:prstGeom prst="rect">
            <a:avLst/>
          </a:prstGeom>
          <a:noFill/>
        </p:spPr>
      </p:pic>
      <p:pic>
        <p:nvPicPr>
          <p:cNvPr id="27" name="Picture 3" descr="F:\gify\smajlíky\mix1 (85)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4365104"/>
            <a:ext cx="1152128" cy="112501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2882 0.00209 -0.0566 0.01065 -0.08542 0.01389 C -0.09167 0.01713 -0.09948 0.01783 -0.10521 0.02223 C -0.1106 0.02616 -0.11511 0.0294 -0.12084 0.03195 C -0.12448 0.03565 -0.12691 0.03982 -0.13125 0.04167 C -0.13455 0.04607 -0.1382 0.05162 -0.14167 0.05556 C -0.15018 0.06505 -0.17257 0.06204 -0.17917 0.0625 C -0.18264 0.06412 -0.19167 0.06551 -0.19167 0.07223 " pathEditMode="relative" ptsTypes="fffffff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dell_vostro_001\Desktop\gify\oct19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0"/>
            <a:ext cx="4019550" cy="453390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</p:spPr>
      </p:pic>
      <p:sp>
        <p:nvSpPr>
          <p:cNvPr id="6" name="Obdĺžnik 5"/>
          <p:cNvSpPr/>
          <p:nvPr/>
        </p:nvSpPr>
        <p:spPr>
          <a:xfrm>
            <a:off x="1403648" y="1700808"/>
            <a:ext cx="22085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Zdroje:</a:t>
            </a:r>
            <a:endParaRPr lang="sk-SK" sz="54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755576" y="3068960"/>
            <a:ext cx="3713068" cy="707886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000" b="1" cap="none" spc="0" dirty="0" err="1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www.gify.nou.cz</a:t>
            </a:r>
            <a:endParaRPr lang="sk-SK" sz="4000" b="1" cap="none" spc="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718034" y="4077072"/>
            <a:ext cx="39472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www.beruska8.cz</a:t>
            </a:r>
            <a:endParaRPr lang="sk-SK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lačidlo akcie: Dopredu alebo Ďalej 8">
            <a:hlinkClick r:id="" action="ppaction://hlinkshowjump?jump=nextslide" highlightClick="1"/>
          </p:cNvPr>
          <p:cNvSpPr/>
          <p:nvPr/>
        </p:nvSpPr>
        <p:spPr>
          <a:xfrm>
            <a:off x="8460432" y="116632"/>
            <a:ext cx="576064" cy="720080"/>
          </a:xfrm>
          <a:prstGeom prst="actionButtonForwardNext">
            <a:avLst/>
          </a:prstGeom>
          <a:blipFill>
            <a:blip r:embed="rId2" cstate="print"/>
            <a:tile tx="0" ty="0" sx="100000" sy="100000" flip="none" algn="tl"/>
          </a:blipFill>
          <a:ln w="28575">
            <a:solidFill>
              <a:schemeClr val="accent6">
                <a:lumMod val="75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ell_vostro_001\Desktop\gify\aug151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916832"/>
            <a:ext cx="4038600" cy="3762375"/>
          </a:xfrm>
          <a:prstGeom prst="rect">
            <a:avLst/>
          </a:prstGeom>
          <a:noFill/>
        </p:spPr>
      </p:pic>
      <p:sp>
        <p:nvSpPr>
          <p:cNvPr id="4" name="Obdĺžnik 3"/>
          <p:cNvSpPr/>
          <p:nvPr/>
        </p:nvSpPr>
        <p:spPr>
          <a:xfrm>
            <a:off x="2339752" y="692696"/>
            <a:ext cx="37955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Ste hlavičky!</a:t>
            </a:r>
            <a:endParaRPr lang="sk-SK" sz="5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683568" y="1268760"/>
            <a:ext cx="535724" cy="92333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bliqueBottom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bliqueBottomRigh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sk-SK" sz="5400" b="1" cap="none" spc="0" dirty="0">
              <a:ln w="11430"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83568" y="3068960"/>
            <a:ext cx="535724" cy="92333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bliqueBottom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bliqueBottomRigh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dirty="0">
                <a:ln w="11430"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sk-SK" sz="5400" b="1" cap="none" spc="0" dirty="0">
              <a:ln w="11430"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683568" y="5013176"/>
            <a:ext cx="535724" cy="92333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bliqueBottom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bliqueBottomRigh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sk-SK" sz="5400" b="1" cap="none" spc="0" dirty="0">
              <a:ln w="11430"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1763688" y="5085184"/>
            <a:ext cx="6624736" cy="92333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bliqueBottom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bliqueBottomRigh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sk-SK" sz="5400" b="1" cap="none" spc="0" dirty="0">
              <a:ln w="11430"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0" y="0"/>
            <a:ext cx="723858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sk-SK" sz="3600" dirty="0" smtClean="0">
                <a:ln w="18415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Kliknutím označ správny počet tvarov </a:t>
            </a:r>
          </a:p>
          <a:p>
            <a:pPr algn="ctr"/>
            <a:r>
              <a:rPr lang="sk-SK" sz="3600" dirty="0" smtClean="0">
                <a:ln w="18415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 danému číslu:</a:t>
            </a:r>
            <a:endParaRPr lang="sk-SK" sz="3600" dirty="0">
              <a:ln w="18415" cmpd="sng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FF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9" name="Vývojový diagram: proces 18"/>
          <p:cNvSpPr/>
          <p:nvPr/>
        </p:nvSpPr>
        <p:spPr>
          <a:xfrm>
            <a:off x="2051720" y="5229200"/>
            <a:ext cx="720080" cy="576064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/>
          <p:cNvSpPr/>
          <p:nvPr/>
        </p:nvSpPr>
        <p:spPr>
          <a:xfrm>
            <a:off x="1835696" y="1268760"/>
            <a:ext cx="6552728" cy="92333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bliqueBottom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bliqueBottomRigh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sk-SK" sz="5400" b="1" cap="none" spc="0" dirty="0">
              <a:ln w="11430"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Sedemcípa hviezda 14"/>
          <p:cNvSpPr/>
          <p:nvPr/>
        </p:nvSpPr>
        <p:spPr>
          <a:xfrm>
            <a:off x="2051720" y="1412776"/>
            <a:ext cx="720080" cy="576064"/>
          </a:xfrm>
          <a:prstGeom prst="star7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/>
          <p:cNvSpPr/>
          <p:nvPr/>
        </p:nvSpPr>
        <p:spPr>
          <a:xfrm>
            <a:off x="1835696" y="3140967"/>
            <a:ext cx="6552728" cy="1008112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bliqueBottom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bliqueBottomRigh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sk-SK" sz="5400" b="1" cap="none" spc="0" dirty="0">
              <a:ln w="11430"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F:\gify\smajlíky\mix1 (4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204864"/>
            <a:ext cx="820891" cy="792088"/>
          </a:xfrm>
          <a:prstGeom prst="rect">
            <a:avLst/>
          </a:prstGeom>
          <a:noFill/>
        </p:spPr>
      </p:pic>
      <p:pic>
        <p:nvPicPr>
          <p:cNvPr id="1027" name="Picture 3" descr="F:\gify\smajlíky\mix1 (85)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844824"/>
            <a:ext cx="1152128" cy="1125019"/>
          </a:xfrm>
          <a:prstGeom prst="rect">
            <a:avLst/>
          </a:prstGeom>
          <a:noFill/>
        </p:spPr>
      </p:pic>
      <p:sp>
        <p:nvSpPr>
          <p:cNvPr id="27" name="Sedemcípa hviezda 26"/>
          <p:cNvSpPr/>
          <p:nvPr/>
        </p:nvSpPr>
        <p:spPr>
          <a:xfrm>
            <a:off x="3131840" y="1412776"/>
            <a:ext cx="720080" cy="576064"/>
          </a:xfrm>
          <a:prstGeom prst="star7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8" name="Sedemcípa hviezda 27"/>
          <p:cNvSpPr/>
          <p:nvPr/>
        </p:nvSpPr>
        <p:spPr>
          <a:xfrm>
            <a:off x="4139952" y="1412776"/>
            <a:ext cx="720080" cy="576064"/>
          </a:xfrm>
          <a:prstGeom prst="star7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Sedemcípa hviezda 28"/>
          <p:cNvSpPr/>
          <p:nvPr/>
        </p:nvSpPr>
        <p:spPr>
          <a:xfrm>
            <a:off x="5292080" y="1412776"/>
            <a:ext cx="720080" cy="576064"/>
          </a:xfrm>
          <a:prstGeom prst="star7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Sedemcípa hviezda 29"/>
          <p:cNvSpPr/>
          <p:nvPr/>
        </p:nvSpPr>
        <p:spPr>
          <a:xfrm>
            <a:off x="6372200" y="1412776"/>
            <a:ext cx="720080" cy="576064"/>
          </a:xfrm>
          <a:prstGeom prst="star7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1" name="Sedemcípa hviezda 30"/>
          <p:cNvSpPr/>
          <p:nvPr/>
        </p:nvSpPr>
        <p:spPr>
          <a:xfrm>
            <a:off x="7380312" y="1412776"/>
            <a:ext cx="720080" cy="576064"/>
          </a:xfrm>
          <a:prstGeom prst="star7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2" name="Picture 3" descr="F:\gify\smajlíky\mix1 (85)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1844824"/>
            <a:ext cx="1152128" cy="1125019"/>
          </a:xfrm>
          <a:prstGeom prst="rect">
            <a:avLst/>
          </a:prstGeom>
          <a:noFill/>
        </p:spPr>
      </p:pic>
      <p:pic>
        <p:nvPicPr>
          <p:cNvPr id="33" name="Picture 3" descr="F:\gify\smajlíky\mix1 (85)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1844824"/>
            <a:ext cx="1152128" cy="1125019"/>
          </a:xfrm>
          <a:prstGeom prst="rect">
            <a:avLst/>
          </a:prstGeom>
          <a:noFill/>
        </p:spPr>
      </p:pic>
      <p:pic>
        <p:nvPicPr>
          <p:cNvPr id="34" name="Picture 2" descr="F:\gify\smajlíky\mix1 (4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204864"/>
            <a:ext cx="820891" cy="792088"/>
          </a:xfrm>
          <a:prstGeom prst="rect">
            <a:avLst/>
          </a:prstGeom>
          <a:noFill/>
        </p:spPr>
      </p:pic>
      <p:pic>
        <p:nvPicPr>
          <p:cNvPr id="35" name="Picture 2" descr="F:\gify\smajlíky\mix1 (4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2204864"/>
            <a:ext cx="820891" cy="792088"/>
          </a:xfrm>
          <a:prstGeom prst="rect">
            <a:avLst/>
          </a:prstGeom>
          <a:noFill/>
        </p:spPr>
      </p:pic>
      <p:pic>
        <p:nvPicPr>
          <p:cNvPr id="36" name="Picture 3" descr="F:\gify\smajlíky\mix1 (85)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3789040"/>
            <a:ext cx="1152128" cy="1125019"/>
          </a:xfrm>
          <a:prstGeom prst="rect">
            <a:avLst/>
          </a:prstGeom>
          <a:noFill/>
        </p:spPr>
      </p:pic>
      <p:sp>
        <p:nvSpPr>
          <p:cNvPr id="37" name="Srdce 36"/>
          <p:cNvSpPr/>
          <p:nvPr/>
        </p:nvSpPr>
        <p:spPr>
          <a:xfrm>
            <a:off x="2195736" y="3356992"/>
            <a:ext cx="576063" cy="628959"/>
          </a:xfrm>
          <a:prstGeom prst="hear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8" name="Srdce 37"/>
          <p:cNvSpPr/>
          <p:nvPr/>
        </p:nvSpPr>
        <p:spPr>
          <a:xfrm>
            <a:off x="3203848" y="3356992"/>
            <a:ext cx="576063" cy="628959"/>
          </a:xfrm>
          <a:prstGeom prst="hear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9" name="Srdce 38"/>
          <p:cNvSpPr/>
          <p:nvPr/>
        </p:nvSpPr>
        <p:spPr>
          <a:xfrm>
            <a:off x="4355976" y="3356992"/>
            <a:ext cx="576063" cy="628959"/>
          </a:xfrm>
          <a:prstGeom prst="hear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0" name="Srdce 39"/>
          <p:cNvSpPr/>
          <p:nvPr/>
        </p:nvSpPr>
        <p:spPr>
          <a:xfrm>
            <a:off x="5364088" y="3356992"/>
            <a:ext cx="576063" cy="628959"/>
          </a:xfrm>
          <a:prstGeom prst="hear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1" name="Srdce 40"/>
          <p:cNvSpPr/>
          <p:nvPr/>
        </p:nvSpPr>
        <p:spPr>
          <a:xfrm>
            <a:off x="6444208" y="3356992"/>
            <a:ext cx="576063" cy="628959"/>
          </a:xfrm>
          <a:prstGeom prst="hear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2" name="Srdce 41"/>
          <p:cNvSpPr/>
          <p:nvPr/>
        </p:nvSpPr>
        <p:spPr>
          <a:xfrm>
            <a:off x="7524328" y="3356992"/>
            <a:ext cx="576063" cy="628959"/>
          </a:xfrm>
          <a:prstGeom prst="hear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44" name="Picture 3" descr="F:\gify\smajlíky\mix1 (85)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3789040"/>
            <a:ext cx="1152128" cy="1125019"/>
          </a:xfrm>
          <a:prstGeom prst="rect">
            <a:avLst/>
          </a:prstGeom>
          <a:noFill/>
        </p:spPr>
      </p:pic>
      <p:pic>
        <p:nvPicPr>
          <p:cNvPr id="45" name="Picture 3" descr="F:\gify\smajlíky\mix1 (85)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3789040"/>
            <a:ext cx="1152128" cy="1125019"/>
          </a:xfrm>
          <a:prstGeom prst="rect">
            <a:avLst/>
          </a:prstGeom>
          <a:noFill/>
        </p:spPr>
      </p:pic>
      <p:pic>
        <p:nvPicPr>
          <p:cNvPr id="46" name="Picture 3" descr="F:\gify\smajlíky\mix1 (85)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3789040"/>
            <a:ext cx="1152128" cy="1125019"/>
          </a:xfrm>
          <a:prstGeom prst="rect">
            <a:avLst/>
          </a:prstGeom>
          <a:noFill/>
        </p:spPr>
      </p:pic>
      <p:pic>
        <p:nvPicPr>
          <p:cNvPr id="47" name="Picture 3" descr="F:\gify\smajlíky\mix1 (85)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3789040"/>
            <a:ext cx="1152128" cy="1125019"/>
          </a:xfrm>
          <a:prstGeom prst="rect">
            <a:avLst/>
          </a:prstGeom>
          <a:noFill/>
        </p:spPr>
      </p:pic>
      <p:pic>
        <p:nvPicPr>
          <p:cNvPr id="48" name="Picture 3" descr="F:\gify\smajlíky\mix1 (85)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3789040"/>
            <a:ext cx="1152128" cy="1125019"/>
          </a:xfrm>
          <a:prstGeom prst="rect">
            <a:avLst/>
          </a:prstGeom>
          <a:noFill/>
        </p:spPr>
      </p:pic>
      <p:pic>
        <p:nvPicPr>
          <p:cNvPr id="51" name="Picture 3" descr="F:\gify\smajlíky\mix1 (85)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5732981"/>
            <a:ext cx="1152128" cy="1125019"/>
          </a:xfrm>
          <a:prstGeom prst="rect">
            <a:avLst/>
          </a:prstGeom>
          <a:noFill/>
        </p:spPr>
      </p:pic>
      <p:pic>
        <p:nvPicPr>
          <p:cNvPr id="52" name="Picture 3" descr="F:\gify\smajlíky\mix1 (85)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5732981"/>
            <a:ext cx="1152128" cy="1125019"/>
          </a:xfrm>
          <a:prstGeom prst="rect">
            <a:avLst/>
          </a:prstGeom>
          <a:noFill/>
        </p:spPr>
      </p:pic>
      <p:pic>
        <p:nvPicPr>
          <p:cNvPr id="53" name="Picture 3" descr="F:\gify\smajlíky\mix1 (85)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5732981"/>
            <a:ext cx="1152128" cy="1125019"/>
          </a:xfrm>
          <a:prstGeom prst="rect">
            <a:avLst/>
          </a:prstGeom>
          <a:noFill/>
        </p:spPr>
      </p:pic>
      <p:pic>
        <p:nvPicPr>
          <p:cNvPr id="54" name="Picture 3" descr="F:\gify\smajlíky\mix1 (85)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5732981"/>
            <a:ext cx="1152128" cy="1125019"/>
          </a:xfrm>
          <a:prstGeom prst="rect">
            <a:avLst/>
          </a:prstGeom>
          <a:noFill/>
        </p:spPr>
      </p:pic>
      <p:sp>
        <p:nvSpPr>
          <p:cNvPr id="57" name="Vývojový diagram: proces 56"/>
          <p:cNvSpPr/>
          <p:nvPr/>
        </p:nvSpPr>
        <p:spPr>
          <a:xfrm>
            <a:off x="3131840" y="5229200"/>
            <a:ext cx="720080" cy="576064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8" name="Vývojový diagram: proces 57"/>
          <p:cNvSpPr/>
          <p:nvPr/>
        </p:nvSpPr>
        <p:spPr>
          <a:xfrm>
            <a:off x="4211960" y="5229200"/>
            <a:ext cx="720080" cy="576064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9" name="Vývojový diagram: proces 58"/>
          <p:cNvSpPr/>
          <p:nvPr/>
        </p:nvSpPr>
        <p:spPr>
          <a:xfrm>
            <a:off x="5292080" y="5229200"/>
            <a:ext cx="720080" cy="576064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0" name="Vývojový diagram: proces 59"/>
          <p:cNvSpPr/>
          <p:nvPr/>
        </p:nvSpPr>
        <p:spPr>
          <a:xfrm>
            <a:off x="6372200" y="5229200"/>
            <a:ext cx="720080" cy="576064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1" name="Vývojový diagram: proces 60"/>
          <p:cNvSpPr/>
          <p:nvPr/>
        </p:nvSpPr>
        <p:spPr>
          <a:xfrm>
            <a:off x="7452320" y="5229200"/>
            <a:ext cx="720080" cy="576064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62" name="Picture 2" descr="F:\gify\smajlíky\mix1 (4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6065912"/>
            <a:ext cx="820891" cy="792088"/>
          </a:xfrm>
          <a:prstGeom prst="rect">
            <a:avLst/>
          </a:prstGeom>
          <a:noFill/>
        </p:spPr>
      </p:pic>
      <p:pic>
        <p:nvPicPr>
          <p:cNvPr id="63" name="Picture 2" descr="F:\gify\smajlíky\mix1 (4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6065912"/>
            <a:ext cx="820891" cy="792088"/>
          </a:xfrm>
          <a:prstGeom prst="rect">
            <a:avLst/>
          </a:prstGeom>
          <a:noFill/>
        </p:spPr>
      </p:pic>
      <p:sp>
        <p:nvSpPr>
          <p:cNvPr id="49" name="Tlačidlo akcie: Dopredu alebo Ďalej 48">
            <a:hlinkClick r:id="" action="ppaction://hlinkshowjump?jump=nextslide" highlightClick="1"/>
          </p:cNvPr>
          <p:cNvSpPr/>
          <p:nvPr/>
        </p:nvSpPr>
        <p:spPr>
          <a:xfrm>
            <a:off x="8460432" y="116632"/>
            <a:ext cx="576064" cy="720080"/>
          </a:xfrm>
          <a:prstGeom prst="actionButtonForwardNext">
            <a:avLst/>
          </a:prstGeom>
          <a:blipFill>
            <a:blip r:embed="rId2" cstate="print"/>
            <a:tile tx="0" ty="0" sx="100000" sy="100000" flip="none" algn="tl"/>
          </a:blipFill>
          <a:ln w="28575">
            <a:solidFill>
              <a:schemeClr val="accent6">
                <a:lumMod val="75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000"/>
                            </p:stCondLst>
                            <p:childTnLst>
                              <p:par>
                                <p:cTn id="16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000"/>
                            </p:stCondLst>
                            <p:childTnLst>
                              <p:par>
                                <p:cTn id="17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000"/>
                            </p:stCondLst>
                            <p:childTnLst>
                              <p:par>
                                <p:cTn id="18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000"/>
                            </p:stCondLst>
                            <p:childTnLst>
                              <p:par>
                                <p:cTn id="19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</p:childTnLst>
        </p:cTn>
      </p:par>
    </p:tnLst>
    <p:bldLst>
      <p:bldP spid="19" grpId="0" animBg="1"/>
      <p:bldP spid="1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57" grpId="0" animBg="1"/>
      <p:bldP spid="58" grpId="0" animBg="1"/>
      <p:bldP spid="59" grpId="0" animBg="1"/>
      <p:bldP spid="60" grpId="0" animBg="1"/>
      <p:bldP spid="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51520" y="1196752"/>
            <a:ext cx="535724" cy="92333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bliqueBottom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bliqueBottomRigh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sk-SK" sz="5400" b="1" cap="none" spc="0" dirty="0">
              <a:ln w="11430"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1187624" y="1196752"/>
            <a:ext cx="7380312" cy="92333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bliqueBottom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bliqueBottomRigh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sk-SK" sz="5400" b="1" cap="none" spc="0" dirty="0">
              <a:ln w="11430"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251520" y="3068960"/>
            <a:ext cx="535724" cy="92333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bliqueBottom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bliqueBottomRigh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sk-SK" sz="5400" b="1" cap="none" spc="0" dirty="0">
              <a:ln w="11430"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251520" y="4941168"/>
            <a:ext cx="535724" cy="92333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bliqueBottom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bliqueBottomRigh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endParaRPr lang="sk-SK" sz="5400" b="1" cap="none" spc="0" dirty="0">
              <a:ln w="11430"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1187624" y="4941168"/>
            <a:ext cx="7416824" cy="92333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bliqueBottom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bliqueBottomRigh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sk-SK" sz="5400" b="1" cap="none" spc="0" dirty="0">
              <a:ln w="11430"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1187624" y="3068960"/>
            <a:ext cx="7416824" cy="92333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bliqueBottom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bliqueBottomRigh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sk-SK" sz="5400" b="1" cap="none" spc="0" dirty="0">
              <a:ln w="11430"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Mesiac 10"/>
          <p:cNvSpPr/>
          <p:nvPr/>
        </p:nvSpPr>
        <p:spPr>
          <a:xfrm>
            <a:off x="1403648" y="5013176"/>
            <a:ext cx="432048" cy="792088"/>
          </a:xfrm>
          <a:prstGeom prst="mo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Slnko 11"/>
          <p:cNvSpPr/>
          <p:nvPr/>
        </p:nvSpPr>
        <p:spPr>
          <a:xfrm>
            <a:off x="1403648" y="3140968"/>
            <a:ext cx="792088" cy="792088"/>
          </a:xfrm>
          <a:prstGeom prst="su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blak 12"/>
          <p:cNvSpPr/>
          <p:nvPr/>
        </p:nvSpPr>
        <p:spPr>
          <a:xfrm>
            <a:off x="1403648" y="1268760"/>
            <a:ext cx="792088" cy="648072"/>
          </a:xfrm>
          <a:prstGeom prst="clou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5" name="Picture 3" descr="F:\gify\smajlíky\mix1 (85)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772816"/>
            <a:ext cx="1152128" cy="1125019"/>
          </a:xfrm>
          <a:prstGeom prst="rect">
            <a:avLst/>
          </a:prstGeom>
          <a:noFill/>
        </p:spPr>
      </p:pic>
      <p:sp>
        <p:nvSpPr>
          <p:cNvPr id="16" name="Oblak 15"/>
          <p:cNvSpPr/>
          <p:nvPr/>
        </p:nvSpPr>
        <p:spPr>
          <a:xfrm>
            <a:off x="2411760" y="1268760"/>
            <a:ext cx="792088" cy="648072"/>
          </a:xfrm>
          <a:prstGeom prst="clou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blak 16"/>
          <p:cNvSpPr/>
          <p:nvPr/>
        </p:nvSpPr>
        <p:spPr>
          <a:xfrm>
            <a:off x="3419872" y="1268760"/>
            <a:ext cx="792088" cy="648072"/>
          </a:xfrm>
          <a:prstGeom prst="clou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blak 17"/>
          <p:cNvSpPr/>
          <p:nvPr/>
        </p:nvSpPr>
        <p:spPr>
          <a:xfrm>
            <a:off x="4499992" y="1340768"/>
            <a:ext cx="792088" cy="648072"/>
          </a:xfrm>
          <a:prstGeom prst="clou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blak 18"/>
          <p:cNvSpPr/>
          <p:nvPr/>
        </p:nvSpPr>
        <p:spPr>
          <a:xfrm>
            <a:off x="5508104" y="1340768"/>
            <a:ext cx="792088" cy="648072"/>
          </a:xfrm>
          <a:prstGeom prst="clou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blak 19"/>
          <p:cNvSpPr/>
          <p:nvPr/>
        </p:nvSpPr>
        <p:spPr>
          <a:xfrm>
            <a:off x="6588224" y="1268760"/>
            <a:ext cx="792088" cy="648072"/>
          </a:xfrm>
          <a:prstGeom prst="clou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blak 20"/>
          <p:cNvSpPr/>
          <p:nvPr/>
        </p:nvSpPr>
        <p:spPr>
          <a:xfrm>
            <a:off x="7596336" y="1268760"/>
            <a:ext cx="792088" cy="648072"/>
          </a:xfrm>
          <a:prstGeom prst="clou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2" name="Picture 3" descr="F:\gify\smajlíky\mix1 (85)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772816"/>
            <a:ext cx="1152128" cy="1125019"/>
          </a:xfrm>
          <a:prstGeom prst="rect">
            <a:avLst/>
          </a:prstGeom>
          <a:noFill/>
        </p:spPr>
      </p:pic>
      <p:pic>
        <p:nvPicPr>
          <p:cNvPr id="23" name="Picture 2" descr="F:\gify\smajlíky\mix1 (4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2132856"/>
            <a:ext cx="820891" cy="792088"/>
          </a:xfrm>
          <a:prstGeom prst="rect">
            <a:avLst/>
          </a:prstGeom>
          <a:noFill/>
        </p:spPr>
      </p:pic>
      <p:pic>
        <p:nvPicPr>
          <p:cNvPr id="24" name="Picture 2" descr="F:\gify\smajlíky\mix1 (4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2132856"/>
            <a:ext cx="820891" cy="792088"/>
          </a:xfrm>
          <a:prstGeom prst="rect">
            <a:avLst/>
          </a:prstGeom>
          <a:noFill/>
        </p:spPr>
      </p:pic>
      <p:pic>
        <p:nvPicPr>
          <p:cNvPr id="25" name="Picture 2" descr="F:\gify\smajlíky\mix1 (4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2132856"/>
            <a:ext cx="820891" cy="792088"/>
          </a:xfrm>
          <a:prstGeom prst="rect">
            <a:avLst/>
          </a:prstGeom>
          <a:noFill/>
        </p:spPr>
      </p:pic>
      <p:pic>
        <p:nvPicPr>
          <p:cNvPr id="26" name="Picture 2" descr="F:\gify\smajlíky\mix1 (4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2132856"/>
            <a:ext cx="820891" cy="792088"/>
          </a:xfrm>
          <a:prstGeom prst="rect">
            <a:avLst/>
          </a:prstGeom>
          <a:noFill/>
        </p:spPr>
      </p:pic>
      <p:pic>
        <p:nvPicPr>
          <p:cNvPr id="27" name="Picture 2" descr="F:\gify\smajlíky\mix1 (4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2132856"/>
            <a:ext cx="820891" cy="792088"/>
          </a:xfrm>
          <a:prstGeom prst="rect">
            <a:avLst/>
          </a:prstGeom>
          <a:noFill/>
        </p:spPr>
      </p:pic>
      <p:pic>
        <p:nvPicPr>
          <p:cNvPr id="28" name="Picture 3" descr="F:\gify\smajlíky\mix1 (85)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645024"/>
            <a:ext cx="1152128" cy="1125019"/>
          </a:xfrm>
          <a:prstGeom prst="rect">
            <a:avLst/>
          </a:prstGeom>
          <a:noFill/>
        </p:spPr>
      </p:pic>
      <p:pic>
        <p:nvPicPr>
          <p:cNvPr id="39" name="Picture 2" descr="F:\gify\smajlíky\mix1 (4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4077072"/>
            <a:ext cx="820891" cy="792088"/>
          </a:xfrm>
          <a:prstGeom prst="rect">
            <a:avLst/>
          </a:prstGeom>
          <a:noFill/>
        </p:spPr>
      </p:pic>
      <p:pic>
        <p:nvPicPr>
          <p:cNvPr id="40" name="Picture 2" descr="F:\gify\smajlíky\mix1 (4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4077072"/>
            <a:ext cx="820891" cy="792088"/>
          </a:xfrm>
          <a:prstGeom prst="rect">
            <a:avLst/>
          </a:prstGeom>
          <a:noFill/>
        </p:spPr>
      </p:pic>
      <p:sp>
        <p:nvSpPr>
          <p:cNvPr id="41" name="Slnko 40"/>
          <p:cNvSpPr/>
          <p:nvPr/>
        </p:nvSpPr>
        <p:spPr>
          <a:xfrm>
            <a:off x="2483768" y="3140968"/>
            <a:ext cx="792088" cy="792088"/>
          </a:xfrm>
          <a:prstGeom prst="su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2" name="Slnko 41"/>
          <p:cNvSpPr/>
          <p:nvPr/>
        </p:nvSpPr>
        <p:spPr>
          <a:xfrm>
            <a:off x="3563888" y="3140968"/>
            <a:ext cx="792088" cy="792088"/>
          </a:xfrm>
          <a:prstGeom prst="su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3" name="Slnko 42"/>
          <p:cNvSpPr/>
          <p:nvPr/>
        </p:nvSpPr>
        <p:spPr>
          <a:xfrm>
            <a:off x="4572000" y="3140968"/>
            <a:ext cx="792088" cy="792088"/>
          </a:xfrm>
          <a:prstGeom prst="su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4" name="Slnko 43"/>
          <p:cNvSpPr/>
          <p:nvPr/>
        </p:nvSpPr>
        <p:spPr>
          <a:xfrm>
            <a:off x="5652120" y="3140968"/>
            <a:ext cx="792088" cy="792088"/>
          </a:xfrm>
          <a:prstGeom prst="su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5" name="Slnko 44"/>
          <p:cNvSpPr/>
          <p:nvPr/>
        </p:nvSpPr>
        <p:spPr>
          <a:xfrm>
            <a:off x="6660232" y="3140968"/>
            <a:ext cx="792088" cy="792088"/>
          </a:xfrm>
          <a:prstGeom prst="su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6" name="Slnko 45"/>
          <p:cNvSpPr/>
          <p:nvPr/>
        </p:nvSpPr>
        <p:spPr>
          <a:xfrm>
            <a:off x="7668344" y="3140968"/>
            <a:ext cx="792088" cy="792088"/>
          </a:xfrm>
          <a:prstGeom prst="su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47" name="Picture 3" descr="F:\gify\smajlíky\mix1 (85)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3645024"/>
            <a:ext cx="1152128" cy="1125019"/>
          </a:xfrm>
          <a:prstGeom prst="rect">
            <a:avLst/>
          </a:prstGeom>
          <a:noFill/>
        </p:spPr>
      </p:pic>
      <p:pic>
        <p:nvPicPr>
          <p:cNvPr id="48" name="Picture 3" descr="F:\gify\smajlíky\mix1 (85)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3645024"/>
            <a:ext cx="1152128" cy="1125019"/>
          </a:xfrm>
          <a:prstGeom prst="rect">
            <a:avLst/>
          </a:prstGeom>
          <a:noFill/>
        </p:spPr>
      </p:pic>
      <p:pic>
        <p:nvPicPr>
          <p:cNvPr id="49" name="Picture 3" descr="F:\gify\smajlíky\mix1 (85)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3645024"/>
            <a:ext cx="1152128" cy="1125019"/>
          </a:xfrm>
          <a:prstGeom prst="rect">
            <a:avLst/>
          </a:prstGeom>
          <a:noFill/>
        </p:spPr>
      </p:pic>
      <p:pic>
        <p:nvPicPr>
          <p:cNvPr id="50" name="Picture 3" descr="F:\gify\smajlíky\mix1 (85)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645024"/>
            <a:ext cx="1152128" cy="1125019"/>
          </a:xfrm>
          <a:prstGeom prst="rect">
            <a:avLst/>
          </a:prstGeom>
          <a:noFill/>
        </p:spPr>
      </p:pic>
      <p:pic>
        <p:nvPicPr>
          <p:cNvPr id="51" name="Picture 3" descr="F:\gify\smajlíky\mix1 (85)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5517232"/>
            <a:ext cx="1152128" cy="1125019"/>
          </a:xfrm>
          <a:prstGeom prst="rect">
            <a:avLst/>
          </a:prstGeom>
          <a:noFill/>
        </p:spPr>
      </p:pic>
      <p:sp>
        <p:nvSpPr>
          <p:cNvPr id="52" name="Mesiac 51"/>
          <p:cNvSpPr/>
          <p:nvPr/>
        </p:nvSpPr>
        <p:spPr>
          <a:xfrm>
            <a:off x="2483768" y="5013176"/>
            <a:ext cx="432048" cy="792088"/>
          </a:xfrm>
          <a:prstGeom prst="mo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3" name="Mesiac 52"/>
          <p:cNvSpPr/>
          <p:nvPr/>
        </p:nvSpPr>
        <p:spPr>
          <a:xfrm>
            <a:off x="3491880" y="5013176"/>
            <a:ext cx="432048" cy="792088"/>
          </a:xfrm>
          <a:prstGeom prst="mo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5" name="Mesiac 54"/>
          <p:cNvSpPr/>
          <p:nvPr/>
        </p:nvSpPr>
        <p:spPr>
          <a:xfrm>
            <a:off x="5580112" y="5013176"/>
            <a:ext cx="432048" cy="792088"/>
          </a:xfrm>
          <a:prstGeom prst="mo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6" name="Mesiac 55"/>
          <p:cNvSpPr/>
          <p:nvPr/>
        </p:nvSpPr>
        <p:spPr>
          <a:xfrm>
            <a:off x="6660232" y="5013176"/>
            <a:ext cx="432048" cy="792088"/>
          </a:xfrm>
          <a:prstGeom prst="mo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7" name="Mesiac 56"/>
          <p:cNvSpPr/>
          <p:nvPr/>
        </p:nvSpPr>
        <p:spPr>
          <a:xfrm>
            <a:off x="7812360" y="5013176"/>
            <a:ext cx="432048" cy="792088"/>
          </a:xfrm>
          <a:prstGeom prst="mo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8" name="Mesiac 57"/>
          <p:cNvSpPr/>
          <p:nvPr/>
        </p:nvSpPr>
        <p:spPr>
          <a:xfrm>
            <a:off x="4572000" y="5013176"/>
            <a:ext cx="432048" cy="792088"/>
          </a:xfrm>
          <a:prstGeom prst="mo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59" name="Picture 3" descr="F:\gify\smajlíky\mix1 (85)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5517232"/>
            <a:ext cx="1152128" cy="1125019"/>
          </a:xfrm>
          <a:prstGeom prst="rect">
            <a:avLst/>
          </a:prstGeom>
          <a:noFill/>
        </p:spPr>
      </p:pic>
      <p:pic>
        <p:nvPicPr>
          <p:cNvPr id="60" name="Picture 3" descr="F:\gify\smajlíky\mix1 (85)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5517232"/>
            <a:ext cx="1152128" cy="1125019"/>
          </a:xfrm>
          <a:prstGeom prst="rect">
            <a:avLst/>
          </a:prstGeom>
          <a:noFill/>
        </p:spPr>
      </p:pic>
      <p:pic>
        <p:nvPicPr>
          <p:cNvPr id="61" name="Picture 3" descr="F:\gify\smajlíky\mix1 (85)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5517232"/>
            <a:ext cx="1152128" cy="1125019"/>
          </a:xfrm>
          <a:prstGeom prst="rect">
            <a:avLst/>
          </a:prstGeom>
          <a:noFill/>
        </p:spPr>
      </p:pic>
      <p:pic>
        <p:nvPicPr>
          <p:cNvPr id="62" name="Picture 3" descr="F:\gify\smajlíky\mix1 (85)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5517232"/>
            <a:ext cx="1152128" cy="1125019"/>
          </a:xfrm>
          <a:prstGeom prst="rect">
            <a:avLst/>
          </a:prstGeom>
          <a:noFill/>
        </p:spPr>
      </p:pic>
      <p:pic>
        <p:nvPicPr>
          <p:cNvPr id="63" name="Picture 3" descr="F:\gify\smajlíky\mix1 (85)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5517232"/>
            <a:ext cx="1152128" cy="1125019"/>
          </a:xfrm>
          <a:prstGeom prst="rect">
            <a:avLst/>
          </a:prstGeom>
          <a:noFill/>
        </p:spPr>
      </p:pic>
      <p:pic>
        <p:nvPicPr>
          <p:cNvPr id="64" name="Picture 3" descr="F:\gify\smajlíky\mix1 (85)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5517232"/>
            <a:ext cx="1152128" cy="1125019"/>
          </a:xfrm>
          <a:prstGeom prst="rect">
            <a:avLst/>
          </a:prstGeom>
          <a:noFill/>
        </p:spPr>
      </p:pic>
      <p:sp>
        <p:nvSpPr>
          <p:cNvPr id="54" name="Obdĺžnik 53"/>
          <p:cNvSpPr/>
          <p:nvPr/>
        </p:nvSpPr>
        <p:spPr>
          <a:xfrm>
            <a:off x="-252536" y="0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600" dirty="0" smtClean="0">
                <a:ln w="18415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Kliknutím označ správny počet tvarov </a:t>
            </a:r>
          </a:p>
          <a:p>
            <a:pPr algn="ctr"/>
            <a:r>
              <a:rPr lang="sk-SK" sz="3600" dirty="0" smtClean="0">
                <a:ln w="18415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 danému číslu:</a:t>
            </a:r>
            <a:endParaRPr lang="sk-SK" sz="3600" dirty="0">
              <a:ln w="18415" cmpd="sng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FF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5" name="Tlačidlo akcie: Dopredu alebo Ďalej 64">
            <a:hlinkClick r:id="" action="ppaction://hlinkshowjump?jump=nextslide" highlightClick="1"/>
          </p:cNvPr>
          <p:cNvSpPr/>
          <p:nvPr/>
        </p:nvSpPr>
        <p:spPr>
          <a:xfrm>
            <a:off x="8460432" y="116632"/>
            <a:ext cx="576064" cy="720080"/>
          </a:xfrm>
          <a:prstGeom prst="actionButtonForwardNext">
            <a:avLst/>
          </a:prstGeom>
          <a:blipFill>
            <a:blip r:embed="rId2" cstate="print"/>
            <a:tile tx="0" ty="0" sx="100000" sy="100000" flip="none" algn="tl"/>
          </a:blipFill>
          <a:ln w="28575">
            <a:solidFill>
              <a:schemeClr val="accent6">
                <a:lumMod val="75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000"/>
                            </p:stCondLst>
                            <p:childTnLst>
                              <p:par>
                                <p:cTn id="17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000"/>
                            </p:stCondLst>
                            <p:childTnLst>
                              <p:par>
                                <p:cTn id="19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1000"/>
                            </p:stCondLst>
                            <p:childTnLst>
                              <p:par>
                                <p:cTn id="20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1000"/>
                            </p:stCondLst>
                            <p:childTnLst>
                              <p:par>
                                <p:cTn id="2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23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4" fill="hold">
                      <p:stCondLst>
                        <p:cond delay="0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000"/>
                            </p:stCondLst>
                            <p:childTnLst>
                              <p:par>
                                <p:cTn id="23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49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0" fill="hold">
                      <p:stCondLst>
                        <p:cond delay="0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1000"/>
                            </p:stCondLst>
                            <p:childTnLst>
                              <p:par>
                                <p:cTn id="25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1000"/>
                            </p:stCondLst>
                            <p:childTnLst>
                              <p:par>
                                <p:cTn id="27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79512" y="1196752"/>
            <a:ext cx="535724" cy="92333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bliqueBottom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bliqueBottomRigh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endParaRPr lang="sk-SK" sz="5400" b="1" cap="none" spc="0" dirty="0">
              <a:ln w="11430"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971600" y="1196752"/>
            <a:ext cx="7992888" cy="92333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bliqueBottom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bliqueBottomRigh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sk-SK" sz="5400" b="1" cap="none" spc="0" dirty="0">
              <a:ln w="11430"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251520" y="3068960"/>
            <a:ext cx="535724" cy="92333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bliqueBottom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bliqueBottomRigh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sk-SK" sz="5400" b="1" cap="none" spc="0" dirty="0">
              <a:ln w="11430"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251520" y="5013176"/>
            <a:ext cx="535724" cy="92333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bliqueBottom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bliqueBottomRigh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dirty="0">
                <a:ln w="11430"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endParaRPr lang="sk-SK" sz="5400" b="1" cap="none" spc="0" dirty="0">
              <a:ln w="11430"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1187624" y="5013176"/>
            <a:ext cx="7416824" cy="92333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bliqueBottom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bliqueBottomRigh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sk-SK" sz="5400" b="1" cap="none" spc="0" dirty="0">
              <a:ln w="11430"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1043608" y="3068960"/>
            <a:ext cx="7920880" cy="92333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bliqueBottom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bliqueBottomRigh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sk-SK" sz="5400" b="1" cap="none" spc="0" dirty="0">
              <a:ln w="11430"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C:\Users\dell_vostro_001\Desktop\gify\jahod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5013176"/>
            <a:ext cx="503498" cy="792088"/>
          </a:xfrm>
          <a:prstGeom prst="rect">
            <a:avLst/>
          </a:prstGeom>
          <a:noFill/>
        </p:spPr>
      </p:pic>
      <p:pic>
        <p:nvPicPr>
          <p:cNvPr id="1027" name="Picture 3" descr="C:\Users\dell_vostro_001\Desktop\gify\hrozno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3068960"/>
            <a:ext cx="742583" cy="792088"/>
          </a:xfrm>
          <a:prstGeom prst="rect">
            <a:avLst/>
          </a:prstGeom>
          <a:noFill/>
        </p:spPr>
      </p:pic>
      <p:pic>
        <p:nvPicPr>
          <p:cNvPr id="1028" name="Picture 4" descr="C:\Users\dell_vostro_001\Desktop\gify\jablko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1196752"/>
            <a:ext cx="761913" cy="792088"/>
          </a:xfrm>
          <a:prstGeom prst="rect">
            <a:avLst/>
          </a:prstGeom>
          <a:noFill/>
        </p:spPr>
      </p:pic>
      <p:pic>
        <p:nvPicPr>
          <p:cNvPr id="12" name="Picture 3" descr="F:\gify\smajlíky\mix1 (85)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1700808"/>
            <a:ext cx="1152128" cy="1125019"/>
          </a:xfrm>
          <a:prstGeom prst="rect">
            <a:avLst/>
          </a:prstGeom>
          <a:noFill/>
        </p:spPr>
      </p:pic>
      <p:pic>
        <p:nvPicPr>
          <p:cNvPr id="13" name="Picture 2" descr="F:\gify\smajlíky\mix1 (41)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23109" y="2132856"/>
            <a:ext cx="820891" cy="792088"/>
          </a:xfrm>
          <a:prstGeom prst="rect">
            <a:avLst/>
          </a:prstGeom>
          <a:noFill/>
        </p:spPr>
      </p:pic>
      <p:pic>
        <p:nvPicPr>
          <p:cNvPr id="22" name="Picture 4" descr="C:\Users\dell_vostro_001\Desktop\gify\jablko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9712" y="1196752"/>
            <a:ext cx="761913" cy="792088"/>
          </a:xfrm>
          <a:prstGeom prst="rect">
            <a:avLst/>
          </a:prstGeom>
          <a:noFill/>
        </p:spPr>
      </p:pic>
      <p:pic>
        <p:nvPicPr>
          <p:cNvPr id="23" name="Picture 4" descr="C:\Users\dell_vostro_001\Desktop\gify\jablko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808" y="1196752"/>
            <a:ext cx="761913" cy="792088"/>
          </a:xfrm>
          <a:prstGeom prst="rect">
            <a:avLst/>
          </a:prstGeom>
          <a:noFill/>
        </p:spPr>
      </p:pic>
      <p:pic>
        <p:nvPicPr>
          <p:cNvPr id="24" name="Picture 4" descr="C:\Users\dell_vostro_001\Desktop\gify\jablko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1124744"/>
            <a:ext cx="761913" cy="792088"/>
          </a:xfrm>
          <a:prstGeom prst="rect">
            <a:avLst/>
          </a:prstGeom>
          <a:noFill/>
        </p:spPr>
      </p:pic>
      <p:pic>
        <p:nvPicPr>
          <p:cNvPr id="25" name="Picture 4" descr="C:\Users\dell_vostro_001\Desktop\gify\jablko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1124744"/>
            <a:ext cx="761913" cy="792088"/>
          </a:xfrm>
          <a:prstGeom prst="rect">
            <a:avLst/>
          </a:prstGeom>
          <a:noFill/>
        </p:spPr>
      </p:pic>
      <p:pic>
        <p:nvPicPr>
          <p:cNvPr id="26" name="Picture 4" descr="C:\Users\dell_vostro_001\Desktop\gify\jablko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1124744"/>
            <a:ext cx="761913" cy="792088"/>
          </a:xfrm>
          <a:prstGeom prst="rect">
            <a:avLst/>
          </a:prstGeom>
          <a:noFill/>
        </p:spPr>
      </p:pic>
      <p:pic>
        <p:nvPicPr>
          <p:cNvPr id="27" name="Picture 4" descr="C:\Users\dell_vostro_001\Desktop\gify\jablko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1124744"/>
            <a:ext cx="761913" cy="792088"/>
          </a:xfrm>
          <a:prstGeom prst="rect">
            <a:avLst/>
          </a:prstGeom>
          <a:noFill/>
        </p:spPr>
      </p:pic>
      <p:pic>
        <p:nvPicPr>
          <p:cNvPr id="28" name="Picture 4" descr="C:\Users\dell_vostro_001\Desktop\gify\jablko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1124744"/>
            <a:ext cx="761913" cy="792088"/>
          </a:xfrm>
          <a:prstGeom prst="rect">
            <a:avLst/>
          </a:prstGeom>
          <a:noFill/>
        </p:spPr>
      </p:pic>
      <p:pic>
        <p:nvPicPr>
          <p:cNvPr id="29" name="Picture 4" descr="C:\Users\dell_vostro_001\Desktop\gify\jablko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72400" y="1124744"/>
            <a:ext cx="761913" cy="792088"/>
          </a:xfrm>
          <a:prstGeom prst="rect">
            <a:avLst/>
          </a:prstGeom>
          <a:noFill/>
        </p:spPr>
      </p:pic>
      <p:pic>
        <p:nvPicPr>
          <p:cNvPr id="30" name="Picture 3" descr="F:\gify\smajlíky\mix1 (85)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3688" y="1772816"/>
            <a:ext cx="1152128" cy="1125019"/>
          </a:xfrm>
          <a:prstGeom prst="rect">
            <a:avLst/>
          </a:prstGeom>
          <a:noFill/>
        </p:spPr>
      </p:pic>
      <p:pic>
        <p:nvPicPr>
          <p:cNvPr id="31" name="Picture 3" descr="F:\gify\smajlíky\mix1 (85)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27784" y="1772816"/>
            <a:ext cx="1152128" cy="1125019"/>
          </a:xfrm>
          <a:prstGeom prst="rect">
            <a:avLst/>
          </a:prstGeom>
          <a:noFill/>
        </p:spPr>
      </p:pic>
      <p:pic>
        <p:nvPicPr>
          <p:cNvPr id="32" name="Picture 3" descr="F:\gify\smajlíky\mix1 (85)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3888" y="1700808"/>
            <a:ext cx="1152128" cy="1125019"/>
          </a:xfrm>
          <a:prstGeom prst="rect">
            <a:avLst/>
          </a:prstGeom>
          <a:noFill/>
        </p:spPr>
      </p:pic>
      <p:pic>
        <p:nvPicPr>
          <p:cNvPr id="33" name="Picture 3" descr="F:\gify\smajlíky\mix1 (85)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9992" y="1772816"/>
            <a:ext cx="1152128" cy="1125019"/>
          </a:xfrm>
          <a:prstGeom prst="rect">
            <a:avLst/>
          </a:prstGeom>
          <a:noFill/>
        </p:spPr>
      </p:pic>
      <p:pic>
        <p:nvPicPr>
          <p:cNvPr id="34" name="Picture 3" descr="F:\gify\smajlíky\mix1 (85)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64088" y="1772816"/>
            <a:ext cx="1152128" cy="1125019"/>
          </a:xfrm>
          <a:prstGeom prst="rect">
            <a:avLst/>
          </a:prstGeom>
          <a:noFill/>
        </p:spPr>
      </p:pic>
      <p:pic>
        <p:nvPicPr>
          <p:cNvPr id="35" name="Picture 3" descr="F:\gify\smajlíky\mix1 (85)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192" y="1772816"/>
            <a:ext cx="1152128" cy="1125019"/>
          </a:xfrm>
          <a:prstGeom prst="rect">
            <a:avLst/>
          </a:prstGeom>
          <a:noFill/>
        </p:spPr>
      </p:pic>
      <p:pic>
        <p:nvPicPr>
          <p:cNvPr id="36" name="Picture 3" descr="F:\gify\smajlíky\mix1 (85)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6296" y="1772816"/>
            <a:ext cx="1152128" cy="1125019"/>
          </a:xfrm>
          <a:prstGeom prst="rect">
            <a:avLst/>
          </a:prstGeom>
          <a:noFill/>
        </p:spPr>
      </p:pic>
      <p:pic>
        <p:nvPicPr>
          <p:cNvPr id="37" name="Picture 3" descr="F:\gify\smajlíky\mix1 (85)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3645024"/>
            <a:ext cx="1152128" cy="1125019"/>
          </a:xfrm>
          <a:prstGeom prst="rect">
            <a:avLst/>
          </a:prstGeom>
          <a:noFill/>
        </p:spPr>
      </p:pic>
      <p:pic>
        <p:nvPicPr>
          <p:cNvPr id="38" name="Picture 3" descr="C:\Users\dell_vostro_001\Desktop\gify\hrozno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3068960"/>
            <a:ext cx="742583" cy="792088"/>
          </a:xfrm>
          <a:prstGeom prst="rect">
            <a:avLst/>
          </a:prstGeom>
          <a:noFill/>
        </p:spPr>
      </p:pic>
      <p:pic>
        <p:nvPicPr>
          <p:cNvPr id="39" name="Picture 3" descr="C:\Users\dell_vostro_001\Desktop\gify\hrozno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3068960"/>
            <a:ext cx="742583" cy="792088"/>
          </a:xfrm>
          <a:prstGeom prst="rect">
            <a:avLst/>
          </a:prstGeom>
          <a:noFill/>
        </p:spPr>
      </p:pic>
      <p:pic>
        <p:nvPicPr>
          <p:cNvPr id="40" name="Picture 3" descr="C:\Users\dell_vostro_001\Desktop\gify\hrozno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3068960"/>
            <a:ext cx="742583" cy="792088"/>
          </a:xfrm>
          <a:prstGeom prst="rect">
            <a:avLst/>
          </a:prstGeom>
          <a:noFill/>
        </p:spPr>
      </p:pic>
      <p:pic>
        <p:nvPicPr>
          <p:cNvPr id="41" name="Picture 3" descr="C:\Users\dell_vostro_001\Desktop\gify\hrozno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3068960"/>
            <a:ext cx="742583" cy="792088"/>
          </a:xfrm>
          <a:prstGeom prst="rect">
            <a:avLst/>
          </a:prstGeom>
          <a:noFill/>
        </p:spPr>
      </p:pic>
      <p:pic>
        <p:nvPicPr>
          <p:cNvPr id="42" name="Picture 3" descr="C:\Users\dell_vostro_001\Desktop\gify\hrozno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3068960"/>
            <a:ext cx="742583" cy="792088"/>
          </a:xfrm>
          <a:prstGeom prst="rect">
            <a:avLst/>
          </a:prstGeom>
          <a:noFill/>
        </p:spPr>
      </p:pic>
      <p:pic>
        <p:nvPicPr>
          <p:cNvPr id="43" name="Picture 3" descr="C:\Users\dell_vostro_001\Desktop\gify\hrozno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3068960"/>
            <a:ext cx="742583" cy="792088"/>
          </a:xfrm>
          <a:prstGeom prst="rect">
            <a:avLst/>
          </a:prstGeom>
          <a:noFill/>
        </p:spPr>
      </p:pic>
      <p:pic>
        <p:nvPicPr>
          <p:cNvPr id="44" name="Picture 3" descr="C:\Users\dell_vostro_001\Desktop\gify\hrozno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3068960"/>
            <a:ext cx="742583" cy="792088"/>
          </a:xfrm>
          <a:prstGeom prst="rect">
            <a:avLst/>
          </a:prstGeom>
          <a:noFill/>
        </p:spPr>
      </p:pic>
      <p:pic>
        <p:nvPicPr>
          <p:cNvPr id="45" name="Picture 3" descr="C:\Users\dell_vostro_001\Desktop\gify\hrozno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00" y="3068960"/>
            <a:ext cx="742583" cy="792088"/>
          </a:xfrm>
          <a:prstGeom prst="rect">
            <a:avLst/>
          </a:prstGeom>
          <a:noFill/>
        </p:spPr>
      </p:pic>
      <p:pic>
        <p:nvPicPr>
          <p:cNvPr id="46" name="Picture 2" descr="F:\gify\smajlíky\mix1 (41)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79712" y="4005064"/>
            <a:ext cx="820891" cy="792088"/>
          </a:xfrm>
          <a:prstGeom prst="rect">
            <a:avLst/>
          </a:prstGeom>
          <a:noFill/>
        </p:spPr>
      </p:pic>
      <p:pic>
        <p:nvPicPr>
          <p:cNvPr id="47" name="Picture 2" descr="F:\gify\smajlíky\mix1 (41)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43808" y="4005064"/>
            <a:ext cx="820891" cy="792088"/>
          </a:xfrm>
          <a:prstGeom prst="rect">
            <a:avLst/>
          </a:prstGeom>
          <a:noFill/>
        </p:spPr>
      </p:pic>
      <p:pic>
        <p:nvPicPr>
          <p:cNvPr id="48" name="Picture 2" descr="F:\gify\smajlíky\mix1 (41)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07904" y="4005064"/>
            <a:ext cx="820891" cy="792088"/>
          </a:xfrm>
          <a:prstGeom prst="rect">
            <a:avLst/>
          </a:prstGeom>
          <a:noFill/>
        </p:spPr>
      </p:pic>
      <p:pic>
        <p:nvPicPr>
          <p:cNvPr id="49" name="Picture 2" descr="F:\gify\smajlíky\mix1 (41)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4005064"/>
            <a:ext cx="820891" cy="792088"/>
          </a:xfrm>
          <a:prstGeom prst="rect">
            <a:avLst/>
          </a:prstGeom>
          <a:noFill/>
        </p:spPr>
      </p:pic>
      <p:pic>
        <p:nvPicPr>
          <p:cNvPr id="50" name="Picture 2" descr="F:\gify\smajlíky\mix1 (41)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36096" y="4005064"/>
            <a:ext cx="820891" cy="792088"/>
          </a:xfrm>
          <a:prstGeom prst="rect">
            <a:avLst/>
          </a:prstGeom>
          <a:noFill/>
        </p:spPr>
      </p:pic>
      <p:pic>
        <p:nvPicPr>
          <p:cNvPr id="51" name="Picture 2" descr="F:\gify\smajlíky\mix1 (41)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72200" y="4005064"/>
            <a:ext cx="820891" cy="792088"/>
          </a:xfrm>
          <a:prstGeom prst="rect">
            <a:avLst/>
          </a:prstGeom>
          <a:noFill/>
        </p:spPr>
      </p:pic>
      <p:pic>
        <p:nvPicPr>
          <p:cNvPr id="52" name="Picture 2" descr="F:\gify\smajlíky\mix1 (41)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6296" y="4005064"/>
            <a:ext cx="820891" cy="792088"/>
          </a:xfrm>
          <a:prstGeom prst="rect">
            <a:avLst/>
          </a:prstGeom>
          <a:noFill/>
        </p:spPr>
      </p:pic>
      <p:pic>
        <p:nvPicPr>
          <p:cNvPr id="53" name="Picture 2" descr="F:\gify\smajlíky\mix1 (41)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00392" y="4005064"/>
            <a:ext cx="820891" cy="792088"/>
          </a:xfrm>
          <a:prstGeom prst="rect">
            <a:avLst/>
          </a:prstGeom>
          <a:noFill/>
        </p:spPr>
      </p:pic>
      <p:sp>
        <p:nvSpPr>
          <p:cNvPr id="54" name="Tlačidlo akcie: Dopredu alebo Ďalej 53">
            <a:hlinkClick r:id="" action="ppaction://hlinkshowjump?jump=nextslide" highlightClick="1"/>
          </p:cNvPr>
          <p:cNvSpPr/>
          <p:nvPr/>
        </p:nvSpPr>
        <p:spPr>
          <a:xfrm>
            <a:off x="8460432" y="116632"/>
            <a:ext cx="576064" cy="720080"/>
          </a:xfrm>
          <a:prstGeom prst="actionButtonForwardNext">
            <a:avLst/>
          </a:prstGeom>
          <a:blipFill>
            <a:blip r:embed="rId2" cstate="print"/>
            <a:tile tx="0" ty="0" sx="100000" sy="100000" flip="none" algn="tl"/>
          </a:blipFill>
          <a:ln w="28575">
            <a:solidFill>
              <a:schemeClr val="accent6">
                <a:lumMod val="75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55" name="Picture 2" descr="C:\Users\dell_vostro_001\Desktop\gify\jahod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5013176"/>
            <a:ext cx="503498" cy="792088"/>
          </a:xfrm>
          <a:prstGeom prst="rect">
            <a:avLst/>
          </a:prstGeom>
          <a:noFill/>
        </p:spPr>
      </p:pic>
      <p:pic>
        <p:nvPicPr>
          <p:cNvPr id="56" name="Picture 2" descr="C:\Users\dell_vostro_001\Desktop\gify\jahod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5013176"/>
            <a:ext cx="503498" cy="792088"/>
          </a:xfrm>
          <a:prstGeom prst="rect">
            <a:avLst/>
          </a:prstGeom>
          <a:noFill/>
        </p:spPr>
      </p:pic>
      <p:pic>
        <p:nvPicPr>
          <p:cNvPr id="57" name="Picture 2" descr="C:\Users\dell_vostro_001\Desktop\gify\jahod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5013176"/>
            <a:ext cx="503498" cy="792088"/>
          </a:xfrm>
          <a:prstGeom prst="rect">
            <a:avLst/>
          </a:prstGeom>
          <a:noFill/>
        </p:spPr>
      </p:pic>
      <p:pic>
        <p:nvPicPr>
          <p:cNvPr id="58" name="Picture 2" descr="C:\Users\dell_vostro_001\Desktop\gify\jahod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5013176"/>
            <a:ext cx="503498" cy="792088"/>
          </a:xfrm>
          <a:prstGeom prst="rect">
            <a:avLst/>
          </a:prstGeom>
          <a:noFill/>
        </p:spPr>
      </p:pic>
      <p:pic>
        <p:nvPicPr>
          <p:cNvPr id="59" name="Picture 2" descr="C:\Users\dell_vostro_001\Desktop\gify\jahod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5013176"/>
            <a:ext cx="503498" cy="792088"/>
          </a:xfrm>
          <a:prstGeom prst="rect">
            <a:avLst/>
          </a:prstGeom>
          <a:noFill/>
        </p:spPr>
      </p:pic>
      <p:pic>
        <p:nvPicPr>
          <p:cNvPr id="60" name="Picture 2" descr="C:\Users\dell_vostro_001\Desktop\gify\jahod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5013176"/>
            <a:ext cx="503498" cy="792088"/>
          </a:xfrm>
          <a:prstGeom prst="rect">
            <a:avLst/>
          </a:prstGeom>
          <a:noFill/>
        </p:spPr>
      </p:pic>
      <p:pic>
        <p:nvPicPr>
          <p:cNvPr id="61" name="Picture 2" descr="C:\Users\dell_vostro_001\Desktop\gify\jahod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5013176"/>
            <a:ext cx="503498" cy="792088"/>
          </a:xfrm>
          <a:prstGeom prst="rect">
            <a:avLst/>
          </a:prstGeom>
          <a:noFill/>
        </p:spPr>
      </p:pic>
      <p:pic>
        <p:nvPicPr>
          <p:cNvPr id="62" name="Picture 2" descr="C:\Users\dell_vostro_001\Desktop\gify\jahod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013176"/>
            <a:ext cx="503498" cy="792088"/>
          </a:xfrm>
          <a:prstGeom prst="rect">
            <a:avLst/>
          </a:prstGeom>
          <a:noFill/>
        </p:spPr>
      </p:pic>
      <p:pic>
        <p:nvPicPr>
          <p:cNvPr id="63" name="Picture 3" descr="F:\gify\smajlíky\mix1 (85)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4" y="5517232"/>
            <a:ext cx="1152128" cy="1125019"/>
          </a:xfrm>
          <a:prstGeom prst="rect">
            <a:avLst/>
          </a:prstGeom>
          <a:noFill/>
        </p:spPr>
      </p:pic>
      <p:pic>
        <p:nvPicPr>
          <p:cNvPr id="64" name="Picture 3" descr="F:\gify\smajlíky\mix1 (85)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91680" y="5517232"/>
            <a:ext cx="1152128" cy="1125019"/>
          </a:xfrm>
          <a:prstGeom prst="rect">
            <a:avLst/>
          </a:prstGeom>
          <a:noFill/>
        </p:spPr>
      </p:pic>
      <p:pic>
        <p:nvPicPr>
          <p:cNvPr id="65" name="Picture 3" descr="F:\gify\smajlíky\mix1 (85)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55776" y="5517232"/>
            <a:ext cx="1152128" cy="1125019"/>
          </a:xfrm>
          <a:prstGeom prst="rect">
            <a:avLst/>
          </a:prstGeom>
          <a:noFill/>
        </p:spPr>
      </p:pic>
      <p:pic>
        <p:nvPicPr>
          <p:cNvPr id="66" name="Picture 3" descr="F:\gify\smajlíky\mix1 (85)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9872" y="5517232"/>
            <a:ext cx="1152128" cy="1125019"/>
          </a:xfrm>
          <a:prstGeom prst="rect">
            <a:avLst/>
          </a:prstGeom>
          <a:noFill/>
        </p:spPr>
      </p:pic>
      <p:pic>
        <p:nvPicPr>
          <p:cNvPr id="67" name="Picture 3" descr="F:\gify\smajlíky\mix1 (85)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3968" y="5517232"/>
            <a:ext cx="1152128" cy="1125019"/>
          </a:xfrm>
          <a:prstGeom prst="rect">
            <a:avLst/>
          </a:prstGeom>
          <a:noFill/>
        </p:spPr>
      </p:pic>
      <p:pic>
        <p:nvPicPr>
          <p:cNvPr id="68" name="Picture 3" descr="F:\gify\smajlíky\mix1 (85)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8064" y="5517232"/>
            <a:ext cx="1152128" cy="1125019"/>
          </a:xfrm>
          <a:prstGeom prst="rect">
            <a:avLst/>
          </a:prstGeom>
          <a:noFill/>
        </p:spPr>
      </p:pic>
      <p:pic>
        <p:nvPicPr>
          <p:cNvPr id="69" name="Picture 3" descr="F:\gify\smajlíky\mix1 (85)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2160" y="5517232"/>
            <a:ext cx="1152128" cy="1125019"/>
          </a:xfrm>
          <a:prstGeom prst="rect">
            <a:avLst/>
          </a:prstGeom>
          <a:noFill/>
        </p:spPr>
      </p:pic>
      <p:pic>
        <p:nvPicPr>
          <p:cNvPr id="70" name="Picture 3" descr="F:\gify\smajlíky\mix1 (85)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76256" y="5517232"/>
            <a:ext cx="1152128" cy="1125019"/>
          </a:xfrm>
          <a:prstGeom prst="rect">
            <a:avLst/>
          </a:prstGeom>
          <a:noFill/>
        </p:spPr>
      </p:pic>
      <p:pic>
        <p:nvPicPr>
          <p:cNvPr id="71" name="Picture 3" descr="F:\gify\smajlíky\mix1 (85)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40352" y="5517232"/>
            <a:ext cx="1152128" cy="1125019"/>
          </a:xfrm>
          <a:prstGeom prst="rect">
            <a:avLst/>
          </a:prstGeom>
          <a:noFill/>
        </p:spPr>
      </p:pic>
      <p:sp>
        <p:nvSpPr>
          <p:cNvPr id="72" name="Obdĺžnik 71"/>
          <p:cNvSpPr/>
          <p:nvPr/>
        </p:nvSpPr>
        <p:spPr>
          <a:xfrm>
            <a:off x="-396552" y="0"/>
            <a:ext cx="82444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600" dirty="0" smtClean="0">
                <a:ln w="18415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Kliknutím označ správny počet tvarov </a:t>
            </a:r>
          </a:p>
          <a:p>
            <a:pPr algn="ctr"/>
            <a:r>
              <a:rPr lang="sk-SK" sz="3600" dirty="0" smtClean="0">
                <a:ln w="18415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 danému číslu:</a:t>
            </a:r>
            <a:endParaRPr lang="sk-SK" sz="3600" dirty="0">
              <a:ln w="18415" cmpd="sng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FF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1000" tmFilter="0, 0; .2, .5; .8, .5; 1, 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500" autoRev="1" fill="hold"/>
                                        <p:tgtEl>
                                          <p:spTgt spid="10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10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50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10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0" dur="50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10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2" dur="50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10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4" dur="50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10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6" dur="50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000"/>
                            </p:stCondLst>
                            <p:childTnLst>
                              <p:par>
                                <p:cTn id="16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10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8" dur="50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000"/>
                            </p:stCondLst>
                            <p:childTnLst>
                              <p:par>
                                <p:cTn id="18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>
                      <p:stCondLst>
                        <p:cond delay="0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10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0" dur="50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000"/>
                            </p:stCondLst>
                            <p:childTnLst>
                              <p:par>
                                <p:cTn id="19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10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2" dur="50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000"/>
                            </p:stCondLst>
                            <p:childTnLst>
                              <p:par>
                                <p:cTn id="20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10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4" dur="50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000"/>
                            </p:stCondLst>
                            <p:childTnLst>
                              <p:par>
                                <p:cTn id="2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21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2" fill="hold">
                      <p:stCondLst>
                        <p:cond delay="0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10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6" dur="50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2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10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8" dur="50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1000"/>
                            </p:stCondLst>
                            <p:childTnLst>
                              <p:par>
                                <p:cTn id="24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45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6" fill="hold">
                      <p:stCondLst>
                        <p:cond delay="0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10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0" dur="50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1000"/>
                            </p:stCondLst>
                            <p:childTnLst>
                              <p:par>
                                <p:cTn id="25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10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2" dur="50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1000"/>
                            </p:stCondLst>
                            <p:childTnLst>
                              <p:par>
                                <p:cTn id="26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69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0" fill="hold">
                      <p:stCondLst>
                        <p:cond delay="0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10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4" dur="50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000"/>
                            </p:stCondLst>
                            <p:childTnLst>
                              <p:par>
                                <p:cTn id="27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81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" fill="hold">
                      <p:stCondLst>
                        <p:cond delay="0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10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6" dur="50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93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4" fill="hold">
                      <p:stCondLst>
                        <p:cond delay="0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1000" tmFilter="0, 0; .2, .5; .8, .5; 1, 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8" dur="500" autoRev="1" fill="hold"/>
                                        <p:tgtEl>
                                          <p:spTgt spid="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305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6" fill="hold">
                      <p:stCondLst>
                        <p:cond delay="0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10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0" dur="50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1000"/>
                            </p:stCondLst>
                            <p:childTnLst>
                              <p:par>
                                <p:cTn id="31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51520" y="1268760"/>
            <a:ext cx="535724" cy="92333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bliqueBottom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bliqueBottomRigh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sk-SK" sz="5400" b="1" cap="none" spc="0" dirty="0">
              <a:ln w="11430"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1403648" y="1268760"/>
            <a:ext cx="7272808" cy="92333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bliqueBottom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bliqueBottomRigh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sk-SK" sz="5400" b="1" cap="none" spc="0" dirty="0">
              <a:ln w="11430"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251520" y="3068960"/>
            <a:ext cx="535724" cy="92333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bliqueBottom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bliqueBottomRigh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sk-SK" sz="5400" b="1" cap="none" spc="0" dirty="0">
              <a:ln w="11430"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251520" y="5013176"/>
            <a:ext cx="535724" cy="92333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bliqueBottom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bliqueBottomRigh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dirty="0">
                <a:ln w="11430"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sk-SK" sz="5400" b="1" cap="none" spc="0" dirty="0">
              <a:ln w="11430"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1403648" y="5013176"/>
            <a:ext cx="7272808" cy="92333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bliqueBottom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bliqueBottomRigh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sk-SK" sz="5400" b="1" cap="none" spc="0" dirty="0">
              <a:ln w="11430"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1403648" y="3068960"/>
            <a:ext cx="7272808" cy="92333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bliqueBottom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bliqueBottomRigh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sk-SK" sz="5400" b="1" cap="none" spc="0" dirty="0">
              <a:ln w="11430"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-104195" y="0"/>
            <a:ext cx="744697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sk-SK" sz="3600" dirty="0" smtClean="0">
                <a:ln w="18415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Kliknutím </a:t>
            </a:r>
            <a:r>
              <a:rPr lang="sk-SK" sz="3600" dirty="0" smtClean="0">
                <a:ln w="18415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označ správny počet tvarov </a:t>
            </a:r>
          </a:p>
          <a:p>
            <a:pPr algn="ctr"/>
            <a:r>
              <a:rPr lang="sk-SK" sz="3600" dirty="0" smtClean="0">
                <a:ln w="18415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 danému číslu</a:t>
            </a:r>
            <a:r>
              <a:rPr lang="sk-SK" sz="3600" dirty="0" smtClean="0">
                <a:ln w="18415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  <a:endParaRPr lang="sk-SK" sz="3600" dirty="0" smtClean="0">
              <a:ln w="18415" cmpd="sng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FF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2051" name="Picture 3" descr="C:\Users\dell_vostro_001\Desktop\gify\nanuk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268760"/>
            <a:ext cx="416674" cy="916682"/>
          </a:xfrm>
          <a:prstGeom prst="rect">
            <a:avLst/>
          </a:prstGeom>
          <a:noFill/>
        </p:spPr>
      </p:pic>
      <p:pic>
        <p:nvPicPr>
          <p:cNvPr id="2052" name="Picture 4" descr="C:\Users\dell_vostro_001\Desktop\gify\lizatko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3068960"/>
            <a:ext cx="329753" cy="896252"/>
          </a:xfrm>
          <a:prstGeom prst="rect">
            <a:avLst/>
          </a:prstGeom>
          <a:noFill/>
        </p:spPr>
      </p:pic>
      <p:pic>
        <p:nvPicPr>
          <p:cNvPr id="2053" name="Picture 5" descr="C:\Users\dell_vostro_001\Desktop\gify\ceresna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5013176"/>
            <a:ext cx="619125" cy="809625"/>
          </a:xfrm>
          <a:prstGeom prst="rect">
            <a:avLst/>
          </a:prstGeom>
          <a:noFill/>
        </p:spPr>
      </p:pic>
      <p:sp>
        <p:nvSpPr>
          <p:cNvPr id="12" name="Tlačidlo akcie: Dopredu alebo Ďalej 11">
            <a:hlinkClick r:id="" action="ppaction://hlinkshowjump?jump=nextslide" highlightClick="1"/>
          </p:cNvPr>
          <p:cNvSpPr/>
          <p:nvPr/>
        </p:nvSpPr>
        <p:spPr>
          <a:xfrm>
            <a:off x="8460432" y="116632"/>
            <a:ext cx="576064" cy="720080"/>
          </a:xfrm>
          <a:prstGeom prst="actionButtonForwardNext">
            <a:avLst/>
          </a:prstGeom>
          <a:blipFill>
            <a:blip r:embed="rId2" cstate="print"/>
            <a:tile tx="0" ty="0" sx="100000" sy="100000" flip="none" algn="tl"/>
          </a:blipFill>
          <a:ln w="28575">
            <a:solidFill>
              <a:schemeClr val="accent6">
                <a:lumMod val="75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3" name="Picture 3" descr="C:\Users\dell_vostro_001\Desktop\gify\nanuk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1268760"/>
            <a:ext cx="416674" cy="916682"/>
          </a:xfrm>
          <a:prstGeom prst="rect">
            <a:avLst/>
          </a:prstGeom>
          <a:noFill/>
        </p:spPr>
      </p:pic>
      <p:pic>
        <p:nvPicPr>
          <p:cNvPr id="14" name="Picture 3" descr="C:\Users\dell_vostro_001\Desktop\gify\nanuk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1268760"/>
            <a:ext cx="416674" cy="916682"/>
          </a:xfrm>
          <a:prstGeom prst="rect">
            <a:avLst/>
          </a:prstGeom>
          <a:noFill/>
        </p:spPr>
      </p:pic>
      <p:pic>
        <p:nvPicPr>
          <p:cNvPr id="15" name="Picture 3" descr="C:\Users\dell_vostro_001\Desktop\gify\nanuk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268760"/>
            <a:ext cx="416674" cy="916682"/>
          </a:xfrm>
          <a:prstGeom prst="rect">
            <a:avLst/>
          </a:prstGeom>
          <a:noFill/>
        </p:spPr>
      </p:pic>
      <p:pic>
        <p:nvPicPr>
          <p:cNvPr id="16" name="Picture 3" descr="C:\Users\dell_vostro_001\Desktop\gify\nanuk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268760"/>
            <a:ext cx="416674" cy="916682"/>
          </a:xfrm>
          <a:prstGeom prst="rect">
            <a:avLst/>
          </a:prstGeom>
          <a:noFill/>
        </p:spPr>
      </p:pic>
      <p:pic>
        <p:nvPicPr>
          <p:cNvPr id="17" name="Picture 3" descr="C:\Users\dell_vostro_001\Desktop\gify\nanuk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1268760"/>
            <a:ext cx="416674" cy="916682"/>
          </a:xfrm>
          <a:prstGeom prst="rect">
            <a:avLst/>
          </a:prstGeom>
          <a:noFill/>
        </p:spPr>
      </p:pic>
      <p:pic>
        <p:nvPicPr>
          <p:cNvPr id="18" name="Picture 3" descr="C:\Users\dell_vostro_001\Desktop\gify\nanuk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1268760"/>
            <a:ext cx="416674" cy="916682"/>
          </a:xfrm>
          <a:prstGeom prst="rect">
            <a:avLst/>
          </a:prstGeom>
          <a:noFill/>
        </p:spPr>
      </p:pic>
      <p:pic>
        <p:nvPicPr>
          <p:cNvPr id="19" name="Picture 3" descr="F:\gify\smajlíky\mix1 (85)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600" y="1772816"/>
            <a:ext cx="1152128" cy="1125019"/>
          </a:xfrm>
          <a:prstGeom prst="rect">
            <a:avLst/>
          </a:prstGeom>
          <a:noFill/>
        </p:spPr>
      </p:pic>
      <p:pic>
        <p:nvPicPr>
          <p:cNvPr id="20" name="Picture 3" descr="F:\gify\smajlíky\mix1 (85)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3848" y="1772816"/>
            <a:ext cx="1152128" cy="1125019"/>
          </a:xfrm>
          <a:prstGeom prst="rect">
            <a:avLst/>
          </a:prstGeom>
          <a:noFill/>
        </p:spPr>
      </p:pic>
      <p:pic>
        <p:nvPicPr>
          <p:cNvPr id="21" name="Picture 3" descr="F:\gify\smajlíky\mix1 (85)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3968" y="1772816"/>
            <a:ext cx="1152128" cy="1125019"/>
          </a:xfrm>
          <a:prstGeom prst="rect">
            <a:avLst/>
          </a:prstGeom>
          <a:noFill/>
        </p:spPr>
      </p:pic>
      <p:pic>
        <p:nvPicPr>
          <p:cNvPr id="22" name="Picture 3" descr="F:\gify\smajlíky\mix1 (85)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2080" y="1772816"/>
            <a:ext cx="1152128" cy="1125019"/>
          </a:xfrm>
          <a:prstGeom prst="rect">
            <a:avLst/>
          </a:prstGeom>
          <a:noFill/>
        </p:spPr>
      </p:pic>
      <p:pic>
        <p:nvPicPr>
          <p:cNvPr id="24" name="Picture 3" descr="F:\gify\smajlíky\mix1 (85)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23728" y="1844824"/>
            <a:ext cx="1152128" cy="1125019"/>
          </a:xfrm>
          <a:prstGeom prst="rect">
            <a:avLst/>
          </a:prstGeom>
          <a:noFill/>
        </p:spPr>
      </p:pic>
      <p:pic>
        <p:nvPicPr>
          <p:cNvPr id="25" name="Picture 2" descr="F:\gify\smajlíky\mix1 (41)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84368" y="2132856"/>
            <a:ext cx="820891" cy="792088"/>
          </a:xfrm>
          <a:prstGeom prst="rect">
            <a:avLst/>
          </a:prstGeom>
          <a:noFill/>
        </p:spPr>
      </p:pic>
      <p:pic>
        <p:nvPicPr>
          <p:cNvPr id="26" name="Picture 2" descr="F:\gify\smajlíky\mix1 (41)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32240" y="2132856"/>
            <a:ext cx="820891" cy="792088"/>
          </a:xfrm>
          <a:prstGeom prst="rect">
            <a:avLst/>
          </a:prstGeom>
          <a:noFill/>
        </p:spPr>
      </p:pic>
      <p:pic>
        <p:nvPicPr>
          <p:cNvPr id="27" name="Picture 4" descr="C:\Users\dell_vostro_001\Desktop\gify\lizatko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3068960"/>
            <a:ext cx="329753" cy="896252"/>
          </a:xfrm>
          <a:prstGeom prst="rect">
            <a:avLst/>
          </a:prstGeom>
          <a:noFill/>
        </p:spPr>
      </p:pic>
      <p:pic>
        <p:nvPicPr>
          <p:cNvPr id="28" name="Picture 4" descr="C:\Users\dell_vostro_001\Desktop\gify\lizatko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3068960"/>
            <a:ext cx="329753" cy="896252"/>
          </a:xfrm>
          <a:prstGeom prst="rect">
            <a:avLst/>
          </a:prstGeom>
          <a:noFill/>
        </p:spPr>
      </p:pic>
      <p:pic>
        <p:nvPicPr>
          <p:cNvPr id="29" name="Picture 4" descr="C:\Users\dell_vostro_001\Desktop\gify\lizatko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3068960"/>
            <a:ext cx="329753" cy="896252"/>
          </a:xfrm>
          <a:prstGeom prst="rect">
            <a:avLst/>
          </a:prstGeom>
          <a:noFill/>
        </p:spPr>
      </p:pic>
      <p:pic>
        <p:nvPicPr>
          <p:cNvPr id="30" name="Picture 4" descr="C:\Users\dell_vostro_001\Desktop\gify\lizatko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068960"/>
            <a:ext cx="329753" cy="896252"/>
          </a:xfrm>
          <a:prstGeom prst="rect">
            <a:avLst/>
          </a:prstGeom>
          <a:noFill/>
        </p:spPr>
      </p:pic>
      <p:pic>
        <p:nvPicPr>
          <p:cNvPr id="31" name="Picture 4" descr="C:\Users\dell_vostro_001\Desktop\gify\lizatko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3068960"/>
            <a:ext cx="329753" cy="896252"/>
          </a:xfrm>
          <a:prstGeom prst="rect">
            <a:avLst/>
          </a:prstGeom>
          <a:noFill/>
        </p:spPr>
      </p:pic>
      <p:pic>
        <p:nvPicPr>
          <p:cNvPr id="32" name="Picture 4" descr="C:\Users\dell_vostro_001\Desktop\gify\lizatko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368" y="3068960"/>
            <a:ext cx="329753" cy="896252"/>
          </a:xfrm>
          <a:prstGeom prst="rect">
            <a:avLst/>
          </a:prstGeom>
          <a:noFill/>
        </p:spPr>
      </p:pic>
      <p:pic>
        <p:nvPicPr>
          <p:cNvPr id="33" name="Picture 3" descr="F:\gify\smajlíky\mix1 (85)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3645024"/>
            <a:ext cx="1152128" cy="1125019"/>
          </a:xfrm>
          <a:prstGeom prst="rect">
            <a:avLst/>
          </a:prstGeom>
          <a:noFill/>
        </p:spPr>
      </p:pic>
      <p:pic>
        <p:nvPicPr>
          <p:cNvPr id="34" name="Picture 3" descr="F:\gify\smajlíky\mix1 (85)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23728" y="3645024"/>
            <a:ext cx="1152128" cy="1125019"/>
          </a:xfrm>
          <a:prstGeom prst="rect">
            <a:avLst/>
          </a:prstGeom>
          <a:noFill/>
        </p:spPr>
      </p:pic>
      <p:pic>
        <p:nvPicPr>
          <p:cNvPr id="35" name="Picture 3" descr="F:\gify\smajlíky\mix1 (85)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3645024"/>
            <a:ext cx="1152128" cy="1125019"/>
          </a:xfrm>
          <a:prstGeom prst="rect">
            <a:avLst/>
          </a:prstGeom>
          <a:noFill/>
        </p:spPr>
      </p:pic>
      <p:pic>
        <p:nvPicPr>
          <p:cNvPr id="36" name="Picture 3" descr="F:\gify\smajlíky\mix1 (85)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39952" y="3645024"/>
            <a:ext cx="1152128" cy="1125019"/>
          </a:xfrm>
          <a:prstGeom prst="rect">
            <a:avLst/>
          </a:prstGeom>
          <a:noFill/>
        </p:spPr>
      </p:pic>
      <p:pic>
        <p:nvPicPr>
          <p:cNvPr id="37" name="Picture 2" descr="F:\gify\smajlíky\mix1 (41)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36096" y="4005064"/>
            <a:ext cx="820891" cy="792088"/>
          </a:xfrm>
          <a:prstGeom prst="rect">
            <a:avLst/>
          </a:prstGeom>
          <a:noFill/>
        </p:spPr>
      </p:pic>
      <p:pic>
        <p:nvPicPr>
          <p:cNvPr id="38" name="Picture 2" descr="F:\gify\smajlíky\mix1 (41)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16216" y="4005064"/>
            <a:ext cx="820891" cy="792088"/>
          </a:xfrm>
          <a:prstGeom prst="rect">
            <a:avLst/>
          </a:prstGeom>
          <a:noFill/>
        </p:spPr>
      </p:pic>
      <p:pic>
        <p:nvPicPr>
          <p:cNvPr id="39" name="Picture 2" descr="F:\gify\smajlíky\mix1 (41)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68344" y="4005064"/>
            <a:ext cx="820891" cy="792088"/>
          </a:xfrm>
          <a:prstGeom prst="rect">
            <a:avLst/>
          </a:prstGeom>
          <a:noFill/>
        </p:spPr>
      </p:pic>
      <p:pic>
        <p:nvPicPr>
          <p:cNvPr id="40" name="Picture 5" descr="C:\Users\dell_vostro_001\Desktop\gify\ceresna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4" y="5013176"/>
            <a:ext cx="619125" cy="809625"/>
          </a:xfrm>
          <a:prstGeom prst="rect">
            <a:avLst/>
          </a:prstGeom>
          <a:noFill/>
        </p:spPr>
      </p:pic>
      <p:pic>
        <p:nvPicPr>
          <p:cNvPr id="41" name="Picture 5" descr="C:\Users\dell_vostro_001\Desktop\gify\ceresna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5013176"/>
            <a:ext cx="619125" cy="809625"/>
          </a:xfrm>
          <a:prstGeom prst="rect">
            <a:avLst/>
          </a:prstGeom>
          <a:noFill/>
        </p:spPr>
      </p:pic>
      <p:pic>
        <p:nvPicPr>
          <p:cNvPr id="42" name="Picture 5" descr="C:\Users\dell_vostro_001\Desktop\gify\ceresna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5013176"/>
            <a:ext cx="619125" cy="809625"/>
          </a:xfrm>
          <a:prstGeom prst="rect">
            <a:avLst/>
          </a:prstGeom>
          <a:noFill/>
        </p:spPr>
      </p:pic>
      <p:pic>
        <p:nvPicPr>
          <p:cNvPr id="43" name="Picture 5" descr="C:\Users\dell_vostro_001\Desktop\gify\ceresna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5013176"/>
            <a:ext cx="619125" cy="809625"/>
          </a:xfrm>
          <a:prstGeom prst="rect">
            <a:avLst/>
          </a:prstGeom>
          <a:noFill/>
        </p:spPr>
      </p:pic>
      <p:pic>
        <p:nvPicPr>
          <p:cNvPr id="44" name="Picture 5" descr="C:\Users\dell_vostro_001\Desktop\gify\ceresna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5013176"/>
            <a:ext cx="619125" cy="809625"/>
          </a:xfrm>
          <a:prstGeom prst="rect">
            <a:avLst/>
          </a:prstGeom>
          <a:noFill/>
        </p:spPr>
      </p:pic>
      <p:pic>
        <p:nvPicPr>
          <p:cNvPr id="45" name="Picture 5" descr="C:\Users\dell_vostro_001\Desktop\gify\ceresna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360" y="5013176"/>
            <a:ext cx="619125" cy="809625"/>
          </a:xfrm>
          <a:prstGeom prst="rect">
            <a:avLst/>
          </a:prstGeom>
          <a:noFill/>
        </p:spPr>
      </p:pic>
      <p:pic>
        <p:nvPicPr>
          <p:cNvPr id="48" name="Picture 3" descr="F:\gify\smajlíky\mix1 (85)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03648" y="5589240"/>
            <a:ext cx="1152128" cy="1125019"/>
          </a:xfrm>
          <a:prstGeom prst="rect">
            <a:avLst/>
          </a:prstGeom>
          <a:noFill/>
        </p:spPr>
      </p:pic>
      <p:pic>
        <p:nvPicPr>
          <p:cNvPr id="49" name="Picture 3" descr="F:\gify\smajlíky\mix1 (85)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83768" y="5589240"/>
            <a:ext cx="1152128" cy="1125019"/>
          </a:xfrm>
          <a:prstGeom prst="rect">
            <a:avLst/>
          </a:prstGeom>
          <a:noFill/>
        </p:spPr>
      </p:pic>
      <p:pic>
        <p:nvPicPr>
          <p:cNvPr id="50" name="Picture 3" descr="F:\gify\smajlíky\mix1 (85)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1880" y="5517232"/>
            <a:ext cx="1152128" cy="1125019"/>
          </a:xfrm>
          <a:prstGeom prst="rect">
            <a:avLst/>
          </a:prstGeom>
          <a:noFill/>
        </p:spPr>
      </p:pic>
      <p:pic>
        <p:nvPicPr>
          <p:cNvPr id="51" name="Picture 3" descr="F:\gify\smajlíky\mix1 (85)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9992" y="5589240"/>
            <a:ext cx="1152128" cy="1125019"/>
          </a:xfrm>
          <a:prstGeom prst="rect">
            <a:avLst/>
          </a:prstGeom>
          <a:noFill/>
        </p:spPr>
      </p:pic>
      <p:pic>
        <p:nvPicPr>
          <p:cNvPr id="52" name="Picture 3" descr="F:\gify\smajlíky\mix1 (85)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80112" y="5589240"/>
            <a:ext cx="1152128" cy="1125019"/>
          </a:xfrm>
          <a:prstGeom prst="rect">
            <a:avLst/>
          </a:prstGeom>
          <a:noFill/>
        </p:spPr>
      </p:pic>
      <p:pic>
        <p:nvPicPr>
          <p:cNvPr id="53" name="Picture 3" descr="F:\gify\smajlíky\mix1 (85)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224" y="5589240"/>
            <a:ext cx="1152128" cy="1125019"/>
          </a:xfrm>
          <a:prstGeom prst="rect">
            <a:avLst/>
          </a:prstGeom>
          <a:noFill/>
        </p:spPr>
      </p:pic>
      <p:pic>
        <p:nvPicPr>
          <p:cNvPr id="54" name="Picture 2" descr="F:\gify\smajlíky\mix1 (41)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12360" y="5949280"/>
            <a:ext cx="820891" cy="79208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20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9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1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3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 tmFilter="0, 0; .2, .5; .8, .5; 1, 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5" dur="250" autoRev="1" fill="hold"/>
                                        <p:tgtEl>
                                          <p:spTgt spid="20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00"/>
                            </p:stCondLst>
                            <p:childTnLst>
                              <p:par>
                                <p:cTn id="17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7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500"/>
                            </p:stCondLst>
                            <p:childTnLst>
                              <p:par>
                                <p:cTn id="20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500"/>
                            </p:stCondLst>
                            <p:childTnLst>
                              <p:par>
                                <p:cTn id="21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500"/>
                            </p:stCondLst>
                            <p:childTnLst>
                              <p:par>
                                <p:cTn id="22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5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500"/>
                            </p:stCondLst>
                            <p:childTnLst>
                              <p:par>
                                <p:cTn id="23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7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500"/>
                            </p:stCondLst>
                            <p:childTnLst>
                              <p:par>
                                <p:cTn id="24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ll_vostro_001\Desktop\gify\clipball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1628800"/>
            <a:ext cx="3300958" cy="3862121"/>
          </a:xfrm>
          <a:prstGeom prst="rect">
            <a:avLst/>
          </a:prstGeom>
          <a:noFill/>
        </p:spPr>
      </p:pic>
      <p:sp>
        <p:nvSpPr>
          <p:cNvPr id="4" name="Obdĺžnik 3"/>
          <p:cNvSpPr/>
          <p:nvPr/>
        </p:nvSpPr>
        <p:spPr>
          <a:xfrm>
            <a:off x="2123728" y="620688"/>
            <a:ext cx="49956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teraz opačne...</a:t>
            </a:r>
            <a:endParaRPr lang="sk-SK" sz="5400" b="1" cap="none" spc="0" dirty="0">
              <a:ln w="11430">
                <a:solidFill>
                  <a:schemeClr val="accent2">
                    <a:lumMod val="50000"/>
                  </a:schemeClr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lačidlo akcie: Dopredu alebo Ďalej 4">
            <a:hlinkClick r:id="" action="ppaction://hlinkshowjump?jump=nextslide" highlightClick="1"/>
          </p:cNvPr>
          <p:cNvSpPr/>
          <p:nvPr/>
        </p:nvSpPr>
        <p:spPr>
          <a:xfrm>
            <a:off x="8460432" y="116632"/>
            <a:ext cx="576064" cy="720080"/>
          </a:xfrm>
          <a:prstGeom prst="actionButtonForwardNext">
            <a:avLst/>
          </a:prstGeom>
          <a:blipFill>
            <a:blip r:embed="rId2" cstate="print"/>
            <a:tile tx="0" ty="0" sx="100000" sy="100000" flip="none" algn="tl"/>
          </a:blipFill>
          <a:ln w="28575">
            <a:solidFill>
              <a:schemeClr val="accent6">
                <a:lumMod val="75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ĺžnik 2"/>
          <p:cNvSpPr/>
          <p:nvPr/>
        </p:nvSpPr>
        <p:spPr>
          <a:xfrm>
            <a:off x="1043608" y="1916832"/>
            <a:ext cx="5832648" cy="4536504"/>
          </a:xfrm>
          <a:prstGeom prst="roundRect">
            <a:avLst/>
          </a:prstGeom>
          <a:solidFill>
            <a:srgbClr val="FFFF9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FF99"/>
              </a:solidFill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3671761" y="476672"/>
            <a:ext cx="8130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sk-SK" sz="54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</a:t>
            </a:r>
            <a:endParaRPr lang="sk-SK" sz="5400" b="1" cap="none" spc="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3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Zaoblený obdĺžnik 5"/>
          <p:cNvSpPr/>
          <p:nvPr/>
        </p:nvSpPr>
        <p:spPr>
          <a:xfrm>
            <a:off x="5652120" y="5157192"/>
            <a:ext cx="1008112" cy="93610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5125" name="Picture 5" descr="C:\Users\dell_vostro_001\Desktop\gify\tort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564904"/>
            <a:ext cx="1017504" cy="936104"/>
          </a:xfrm>
          <a:prstGeom prst="rect">
            <a:avLst/>
          </a:prstGeom>
          <a:noFill/>
        </p:spPr>
      </p:pic>
      <p:pic>
        <p:nvPicPr>
          <p:cNvPr id="12" name="Picture 5" descr="C:\Users\dell_vostro_001\Desktop\gify\tort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789040"/>
            <a:ext cx="1017504" cy="936104"/>
          </a:xfrm>
          <a:prstGeom prst="rect">
            <a:avLst/>
          </a:prstGeom>
          <a:noFill/>
        </p:spPr>
      </p:pic>
      <p:pic>
        <p:nvPicPr>
          <p:cNvPr id="13" name="Picture 5" descr="C:\Users\dell_vostro_001\Desktop\gify\tort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3789040"/>
            <a:ext cx="1017504" cy="936104"/>
          </a:xfrm>
          <a:prstGeom prst="rect">
            <a:avLst/>
          </a:prstGeom>
          <a:noFill/>
        </p:spPr>
      </p:pic>
      <p:pic>
        <p:nvPicPr>
          <p:cNvPr id="14" name="Picture 5" descr="C:\Users\dell_vostro_001\Desktop\gify\tort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4941168"/>
            <a:ext cx="1017504" cy="936104"/>
          </a:xfrm>
          <a:prstGeom prst="rect">
            <a:avLst/>
          </a:prstGeom>
          <a:noFill/>
        </p:spPr>
      </p:pic>
      <p:pic>
        <p:nvPicPr>
          <p:cNvPr id="15" name="Picture 5" descr="C:\Users\dell_vostro_001\Desktop\gify\tort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3573016"/>
            <a:ext cx="1017504" cy="936104"/>
          </a:xfrm>
          <a:prstGeom prst="rect">
            <a:avLst/>
          </a:prstGeom>
          <a:noFill/>
        </p:spPr>
      </p:pic>
      <p:pic>
        <p:nvPicPr>
          <p:cNvPr id="16" name="Picture 5" descr="C:\Users\dell_vostro_001\Desktop\gify\tort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4941168"/>
            <a:ext cx="1017504" cy="936104"/>
          </a:xfrm>
          <a:prstGeom prst="rect">
            <a:avLst/>
          </a:prstGeom>
          <a:noFill/>
        </p:spPr>
      </p:pic>
      <p:pic>
        <p:nvPicPr>
          <p:cNvPr id="17" name="Picture 5" descr="C:\Users\dell_vostro_001\Desktop\gify\tort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4941168"/>
            <a:ext cx="1017504" cy="936104"/>
          </a:xfrm>
          <a:prstGeom prst="rect">
            <a:avLst/>
          </a:prstGeom>
          <a:noFill/>
        </p:spPr>
      </p:pic>
      <p:pic>
        <p:nvPicPr>
          <p:cNvPr id="18" name="Picture 5" descr="C:\Users\dell_vostro_001\Desktop\gify\tort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132856"/>
            <a:ext cx="1017504" cy="936104"/>
          </a:xfrm>
          <a:prstGeom prst="rect">
            <a:avLst/>
          </a:prstGeom>
          <a:noFill/>
        </p:spPr>
      </p:pic>
      <p:pic>
        <p:nvPicPr>
          <p:cNvPr id="19" name="Picture 5" descr="C:\Users\dell_vostro_001\Desktop\gify\tort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2636912"/>
            <a:ext cx="1017504" cy="936104"/>
          </a:xfrm>
          <a:prstGeom prst="rect">
            <a:avLst/>
          </a:prstGeom>
          <a:noFill/>
        </p:spPr>
      </p:pic>
      <p:pic>
        <p:nvPicPr>
          <p:cNvPr id="20" name="Picture 5" descr="C:\Users\dell_vostro_001\Desktop\gify\tort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204864"/>
            <a:ext cx="1017504" cy="936104"/>
          </a:xfrm>
          <a:prstGeom prst="rect">
            <a:avLst/>
          </a:prstGeom>
          <a:noFill/>
        </p:spPr>
      </p:pic>
      <p:sp>
        <p:nvSpPr>
          <p:cNvPr id="21" name="Obdĺžnik 20"/>
          <p:cNvSpPr/>
          <p:nvPr/>
        </p:nvSpPr>
        <p:spPr>
          <a:xfrm>
            <a:off x="899592" y="548680"/>
            <a:ext cx="6276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Označ správny počet:</a:t>
            </a:r>
            <a:endParaRPr lang="sk-SK" sz="5400" b="1" cap="none" spc="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7452320" y="2276872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12</a:t>
            </a:r>
            <a:endParaRPr lang="sk-SK" sz="5400" b="1" cap="none" spc="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Obdĺžnik 22"/>
          <p:cNvSpPr/>
          <p:nvPr/>
        </p:nvSpPr>
        <p:spPr>
          <a:xfrm>
            <a:off x="7452320" y="3501008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</a:t>
            </a:r>
            <a:endParaRPr lang="sk-SK" sz="5400" b="1" cap="none" spc="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Obdĺžnik 23"/>
          <p:cNvSpPr/>
          <p:nvPr/>
        </p:nvSpPr>
        <p:spPr>
          <a:xfrm>
            <a:off x="7668344" y="465313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endParaRPr lang="sk-SK" sz="5400" b="1" cap="none" spc="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Tlačidlo akcie: Dopredu alebo Ďalej 24">
            <a:hlinkClick r:id="" action="ppaction://hlinkshowjump?jump=nextslide" highlightClick="1"/>
          </p:cNvPr>
          <p:cNvSpPr/>
          <p:nvPr/>
        </p:nvSpPr>
        <p:spPr>
          <a:xfrm>
            <a:off x="8460432" y="116632"/>
            <a:ext cx="576064" cy="720080"/>
          </a:xfrm>
          <a:prstGeom prst="actionButtonForwardNext">
            <a:avLst/>
          </a:prstGeom>
          <a:blipFill>
            <a:blip r:embed="rId2" cstate="print"/>
            <a:tile tx="0" ty="0" sx="100000" sy="100000" flip="none" algn="tl"/>
          </a:blipFill>
          <a:ln w="28575">
            <a:solidFill>
              <a:schemeClr val="accent6">
                <a:lumMod val="75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6" name="Picture 3" descr="F:\gify\smajlíky\mix1 (85)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3140968"/>
            <a:ext cx="1152128" cy="1125019"/>
          </a:xfrm>
          <a:prstGeom prst="rect">
            <a:avLst/>
          </a:prstGeom>
          <a:noFill/>
        </p:spPr>
      </p:pic>
      <p:pic>
        <p:nvPicPr>
          <p:cNvPr id="27" name="Picture 2" descr="F:\gify\smajlíky\mix1 (41)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2348880"/>
            <a:ext cx="820891" cy="792088"/>
          </a:xfrm>
          <a:prstGeom prst="rect">
            <a:avLst/>
          </a:prstGeom>
          <a:noFill/>
        </p:spPr>
      </p:pic>
      <p:pic>
        <p:nvPicPr>
          <p:cNvPr id="28" name="Picture 2" descr="F:\gify\smajlíky\mix1 (41)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4797152"/>
            <a:ext cx="820891" cy="79208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0.00417 C -0.00729 0.01134 -0.02188 0.02754 -0.03768 0.04166 C -0.04445 0.04768 -0.04948 0.06134 -0.05695 0.06458 C -0.06059 0.06967 -0.0632 0.07616 -0.06702 0.08102 C -0.07899 0.09583 -0.07396 0.08125 -0.0842 0.09977 C -0.09445 0.11828 -0.10434 0.13495 -0.11945 0.14722 C -0.12049 0.14907 -0.12136 0.15092 -0.12257 0.15254 C -0.12344 0.1537 -0.12465 0.15393 -0.12552 0.15532 C -0.12656 0.15694 -0.12674 0.15903 -0.12761 0.16065 C -0.12882 0.16319 -0.13021 0.16528 -0.1316 0.16736 C -0.13733 0.17592 -0.1434 0.18403 -0.14879 0.19305 C -0.15417 0.20231 -0.15903 0.21273 -0.16493 0.22153 C -0.16945 0.22847 -0.17031 0.22801 -0.17709 0.23379 C -0.1783 0.23472 -0.17899 0.2368 -0.18004 0.23773 C -0.18229 0.23935 -0.1849 0.23889 -0.18715 0.24051 C -0.1882 0.2412 -0.19011 0.24328 -0.19011 0.24352 " pathEditMode="relative" rAng="0" ptsTypes="fffffffffffffff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" y="1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ĺžnik 2"/>
          <p:cNvSpPr/>
          <p:nvPr/>
        </p:nvSpPr>
        <p:spPr>
          <a:xfrm>
            <a:off x="1043608" y="1988840"/>
            <a:ext cx="5832648" cy="4536504"/>
          </a:xfrm>
          <a:prstGeom prst="roundRect">
            <a:avLst/>
          </a:prstGeom>
          <a:solidFill>
            <a:srgbClr val="FFFF9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FF99"/>
              </a:solidFill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3671761" y="476672"/>
            <a:ext cx="8130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sk-SK" sz="54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</a:t>
            </a:r>
            <a:endParaRPr lang="sk-SK" sz="5400" b="1" cap="none" spc="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3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Zaoblený obdĺžnik 5"/>
          <p:cNvSpPr/>
          <p:nvPr/>
        </p:nvSpPr>
        <p:spPr>
          <a:xfrm>
            <a:off x="5652120" y="5157192"/>
            <a:ext cx="1008112" cy="93610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bdĺžnik 20"/>
          <p:cNvSpPr/>
          <p:nvPr/>
        </p:nvSpPr>
        <p:spPr>
          <a:xfrm>
            <a:off x="899592" y="548680"/>
            <a:ext cx="6276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Označ správny počet:</a:t>
            </a:r>
            <a:endParaRPr lang="sk-SK" sz="5400" b="1" cap="none" spc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7452320" y="2276872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17</a:t>
            </a:r>
            <a:endParaRPr lang="sk-SK" sz="5400" b="1" cap="none" spc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Obdĺžnik 22"/>
          <p:cNvSpPr/>
          <p:nvPr/>
        </p:nvSpPr>
        <p:spPr>
          <a:xfrm>
            <a:off x="7452320" y="3501008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16</a:t>
            </a:r>
            <a:endParaRPr lang="sk-SK" sz="5400" b="1" cap="none" spc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Obdĺžnik 23"/>
          <p:cNvSpPr/>
          <p:nvPr/>
        </p:nvSpPr>
        <p:spPr>
          <a:xfrm>
            <a:off x="7492816" y="4653136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15</a:t>
            </a:r>
            <a:endParaRPr lang="sk-SK" sz="5400" b="1" cap="none" spc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5" name="Picture 6" descr="C:\Users\dell_vostro_001\Desktop\gify\banan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941168"/>
            <a:ext cx="895346" cy="1289298"/>
          </a:xfrm>
          <a:prstGeom prst="rect">
            <a:avLst/>
          </a:prstGeom>
          <a:noFill/>
        </p:spPr>
      </p:pic>
      <p:pic>
        <p:nvPicPr>
          <p:cNvPr id="26" name="Picture 6" descr="C:\Users\dell_vostro_001\Desktop\gify\banan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2276872"/>
            <a:ext cx="895346" cy="1289298"/>
          </a:xfrm>
          <a:prstGeom prst="rect">
            <a:avLst/>
          </a:prstGeom>
          <a:noFill/>
        </p:spPr>
      </p:pic>
      <p:pic>
        <p:nvPicPr>
          <p:cNvPr id="27" name="Picture 6" descr="C:\Users\dell_vostro_001\Desktop\gify\banan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276872"/>
            <a:ext cx="895346" cy="1289298"/>
          </a:xfrm>
          <a:prstGeom prst="rect">
            <a:avLst/>
          </a:prstGeom>
          <a:noFill/>
        </p:spPr>
      </p:pic>
      <p:pic>
        <p:nvPicPr>
          <p:cNvPr id="28" name="Picture 6" descr="C:\Users\dell_vostro_001\Desktop\gify\banan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573016"/>
            <a:ext cx="895346" cy="1289298"/>
          </a:xfrm>
          <a:prstGeom prst="rect">
            <a:avLst/>
          </a:prstGeom>
          <a:noFill/>
        </p:spPr>
      </p:pic>
      <p:pic>
        <p:nvPicPr>
          <p:cNvPr id="29" name="Picture 6" descr="C:\Users\dell_vostro_001\Desktop\gify\banan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276872"/>
            <a:ext cx="895346" cy="1289298"/>
          </a:xfrm>
          <a:prstGeom prst="rect">
            <a:avLst/>
          </a:prstGeom>
          <a:noFill/>
        </p:spPr>
      </p:pic>
      <p:pic>
        <p:nvPicPr>
          <p:cNvPr id="30" name="Picture 6" descr="C:\Users\dell_vostro_001\Desktop\gify\banan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3645024"/>
            <a:ext cx="895346" cy="1289298"/>
          </a:xfrm>
          <a:prstGeom prst="rect">
            <a:avLst/>
          </a:prstGeom>
          <a:noFill/>
        </p:spPr>
      </p:pic>
      <p:pic>
        <p:nvPicPr>
          <p:cNvPr id="31" name="Picture 6" descr="C:\Users\dell_vostro_001\Desktop\gify\banan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132856"/>
            <a:ext cx="895346" cy="1289298"/>
          </a:xfrm>
          <a:prstGeom prst="rect">
            <a:avLst/>
          </a:prstGeom>
          <a:noFill/>
        </p:spPr>
      </p:pic>
      <p:pic>
        <p:nvPicPr>
          <p:cNvPr id="32" name="Picture 6" descr="C:\Users\dell_vostro_001\Desktop\gify\banan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132856"/>
            <a:ext cx="895346" cy="1289298"/>
          </a:xfrm>
          <a:prstGeom prst="rect">
            <a:avLst/>
          </a:prstGeom>
          <a:noFill/>
        </p:spPr>
      </p:pic>
      <p:pic>
        <p:nvPicPr>
          <p:cNvPr id="33" name="Picture 6" descr="C:\Users\dell_vostro_001\Desktop\gify\banan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645024"/>
            <a:ext cx="895346" cy="1289298"/>
          </a:xfrm>
          <a:prstGeom prst="rect">
            <a:avLst/>
          </a:prstGeom>
          <a:noFill/>
        </p:spPr>
      </p:pic>
      <p:pic>
        <p:nvPicPr>
          <p:cNvPr id="34" name="Picture 6" descr="C:\Users\dell_vostro_001\Desktop\gify\banan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573016"/>
            <a:ext cx="895346" cy="1289298"/>
          </a:xfrm>
          <a:prstGeom prst="rect">
            <a:avLst/>
          </a:prstGeom>
          <a:noFill/>
        </p:spPr>
      </p:pic>
      <p:pic>
        <p:nvPicPr>
          <p:cNvPr id="35" name="Picture 6" descr="C:\Users\dell_vostro_001\Desktop\gify\banan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5013176"/>
            <a:ext cx="895346" cy="1289298"/>
          </a:xfrm>
          <a:prstGeom prst="rect">
            <a:avLst/>
          </a:prstGeom>
          <a:noFill/>
        </p:spPr>
      </p:pic>
      <p:pic>
        <p:nvPicPr>
          <p:cNvPr id="36" name="Picture 6" descr="C:\Users\dell_vostro_001\Desktop\gify\banan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3645024"/>
            <a:ext cx="895346" cy="1289298"/>
          </a:xfrm>
          <a:prstGeom prst="rect">
            <a:avLst/>
          </a:prstGeom>
          <a:noFill/>
        </p:spPr>
      </p:pic>
      <p:pic>
        <p:nvPicPr>
          <p:cNvPr id="37" name="Picture 6" descr="C:\Users\dell_vostro_001\Desktop\gify\banan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5085184"/>
            <a:ext cx="895346" cy="1289298"/>
          </a:xfrm>
          <a:prstGeom prst="rect">
            <a:avLst/>
          </a:prstGeom>
          <a:noFill/>
        </p:spPr>
      </p:pic>
      <p:pic>
        <p:nvPicPr>
          <p:cNvPr id="38" name="Picture 6" descr="C:\Users\dell_vostro_001\Desktop\gify\banan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5013176"/>
            <a:ext cx="895346" cy="1289298"/>
          </a:xfrm>
          <a:prstGeom prst="rect">
            <a:avLst/>
          </a:prstGeom>
          <a:noFill/>
        </p:spPr>
      </p:pic>
      <p:pic>
        <p:nvPicPr>
          <p:cNvPr id="39" name="Picture 6" descr="C:\Users\dell_vostro_001\Desktop\gify\banan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717032"/>
            <a:ext cx="895346" cy="1289298"/>
          </a:xfrm>
          <a:prstGeom prst="rect">
            <a:avLst/>
          </a:prstGeom>
          <a:noFill/>
        </p:spPr>
      </p:pic>
      <p:pic>
        <p:nvPicPr>
          <p:cNvPr id="40" name="Picture 6" descr="C:\Users\dell_vostro_001\Desktop\gify\banan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132856"/>
            <a:ext cx="895346" cy="1289298"/>
          </a:xfrm>
          <a:prstGeom prst="rect">
            <a:avLst/>
          </a:prstGeom>
          <a:noFill/>
        </p:spPr>
      </p:pic>
      <p:sp>
        <p:nvSpPr>
          <p:cNvPr id="41" name="Tlačidlo akcie: Dopredu alebo Ďalej 40">
            <a:hlinkClick r:id="" action="ppaction://hlinkshowjump?jump=nextslide" highlightClick="1"/>
          </p:cNvPr>
          <p:cNvSpPr/>
          <p:nvPr/>
        </p:nvSpPr>
        <p:spPr>
          <a:xfrm>
            <a:off x="8460432" y="116632"/>
            <a:ext cx="576064" cy="720080"/>
          </a:xfrm>
          <a:prstGeom prst="actionButtonForwardNext">
            <a:avLst/>
          </a:prstGeom>
          <a:blipFill>
            <a:blip r:embed="rId2" cstate="print"/>
            <a:tile tx="0" ty="0" sx="100000" sy="100000" flip="none" algn="tl"/>
          </a:blipFill>
          <a:ln w="28575">
            <a:solidFill>
              <a:schemeClr val="accent6">
                <a:lumMod val="75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42" name="Picture 2" descr="F:\gify\smajlíky\mix1 (4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2348880"/>
            <a:ext cx="820891" cy="792088"/>
          </a:xfrm>
          <a:prstGeom prst="rect">
            <a:avLst/>
          </a:prstGeom>
          <a:noFill/>
        </p:spPr>
      </p:pic>
      <p:pic>
        <p:nvPicPr>
          <p:cNvPr id="43" name="Picture 3" descr="F:\gify\smajlíky\mix1 (85)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3140968"/>
            <a:ext cx="1152128" cy="1125019"/>
          </a:xfrm>
          <a:prstGeom prst="rect">
            <a:avLst/>
          </a:prstGeom>
          <a:noFill/>
        </p:spPr>
      </p:pic>
      <p:pic>
        <p:nvPicPr>
          <p:cNvPr id="44" name="Picture 2" descr="F:\gify\smajlíky\mix1 (4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4797152"/>
            <a:ext cx="820891" cy="79208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0.00417 C -0.00729 0.01134 -0.02188 0.02754 -0.03768 0.04166 C -0.04445 0.04768 -0.04948 0.06134 -0.05695 0.06458 C -0.06059 0.06967 -0.0632 0.07616 -0.06702 0.08102 C -0.07899 0.09583 -0.07396 0.08125 -0.0842 0.09977 C -0.09445 0.11828 -0.10434 0.13495 -0.11945 0.14722 C -0.12049 0.14907 -0.12136 0.15092 -0.12257 0.15254 C -0.12344 0.1537 -0.12465 0.15393 -0.12552 0.15532 C -0.12656 0.15694 -0.12674 0.15903 -0.12761 0.16065 C -0.12882 0.16319 -0.13021 0.16528 -0.1316 0.16736 C -0.13733 0.17592 -0.1434 0.18403 -0.14879 0.19305 C -0.15417 0.20231 -0.15903 0.21273 -0.16493 0.22153 C -0.16945 0.22847 -0.17031 0.22801 -0.17709 0.23379 C -0.1783 0.23472 -0.17899 0.2368 -0.18004 0.23773 C -0.18229 0.23935 -0.1849 0.23889 -0.18715 0.24051 C -0.1882 0.2412 -0.19011 0.24328 -0.19011 0.24352 " pathEditMode="relative" rAng="0" ptsTypes="fffffffffffffff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" y="1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ĺžnik 2"/>
          <p:cNvSpPr/>
          <p:nvPr/>
        </p:nvSpPr>
        <p:spPr>
          <a:xfrm>
            <a:off x="1043608" y="1916832"/>
            <a:ext cx="5832648" cy="4536504"/>
          </a:xfrm>
          <a:prstGeom prst="roundRect">
            <a:avLst/>
          </a:prstGeom>
          <a:solidFill>
            <a:srgbClr val="FFFF9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FF99"/>
              </a:solidFill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3671761" y="476672"/>
            <a:ext cx="8130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sk-SK" sz="54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</a:t>
            </a:r>
            <a:endParaRPr lang="sk-SK" sz="5400" b="1" cap="none" spc="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3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Zaoblený obdĺžnik 5"/>
          <p:cNvSpPr/>
          <p:nvPr/>
        </p:nvSpPr>
        <p:spPr>
          <a:xfrm>
            <a:off x="5652120" y="5157192"/>
            <a:ext cx="1008112" cy="936104"/>
          </a:xfrm>
          <a:prstGeom prst="roundRect">
            <a:avLst/>
          </a:prstGeom>
          <a:solidFill>
            <a:srgbClr val="FF7C8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bdĺžnik 20"/>
          <p:cNvSpPr/>
          <p:nvPr/>
        </p:nvSpPr>
        <p:spPr>
          <a:xfrm>
            <a:off x="899592" y="548680"/>
            <a:ext cx="6276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Označ správny počet:</a:t>
            </a:r>
            <a:endParaRPr lang="sk-SK" sz="5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7452320" y="2276872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19</a:t>
            </a:r>
            <a:endParaRPr lang="sk-SK" sz="5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Obdĺžnik 22"/>
          <p:cNvSpPr/>
          <p:nvPr/>
        </p:nvSpPr>
        <p:spPr>
          <a:xfrm>
            <a:off x="7452320" y="3501008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18</a:t>
            </a:r>
            <a:endParaRPr lang="sk-SK" sz="5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Obdĺžnik 23"/>
          <p:cNvSpPr/>
          <p:nvPr/>
        </p:nvSpPr>
        <p:spPr>
          <a:xfrm>
            <a:off x="7492816" y="4653136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</a:t>
            </a:r>
            <a:endParaRPr lang="sk-SK" sz="5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5" name="Picture 2" descr="C:\Users\dell_vostro_001\Desktop\gify\balo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988840"/>
            <a:ext cx="587481" cy="1215950"/>
          </a:xfrm>
          <a:prstGeom prst="rect">
            <a:avLst/>
          </a:prstGeom>
          <a:noFill/>
        </p:spPr>
      </p:pic>
      <p:pic>
        <p:nvPicPr>
          <p:cNvPr id="26" name="Picture 2" descr="C:\Users\dell_vostro_001\Desktop\gify\balo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636912"/>
            <a:ext cx="587481" cy="1215950"/>
          </a:xfrm>
          <a:prstGeom prst="rect">
            <a:avLst/>
          </a:prstGeom>
          <a:noFill/>
        </p:spPr>
      </p:pic>
      <p:pic>
        <p:nvPicPr>
          <p:cNvPr id="27" name="Picture 2" descr="C:\Users\dell_vostro_001\Desktop\gify\balo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060848"/>
            <a:ext cx="587481" cy="1215950"/>
          </a:xfrm>
          <a:prstGeom prst="rect">
            <a:avLst/>
          </a:prstGeom>
          <a:noFill/>
        </p:spPr>
      </p:pic>
      <p:pic>
        <p:nvPicPr>
          <p:cNvPr id="28" name="Picture 2" descr="C:\Users\dell_vostro_001\Desktop\gify\balo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924944"/>
            <a:ext cx="587481" cy="1215950"/>
          </a:xfrm>
          <a:prstGeom prst="rect">
            <a:avLst/>
          </a:prstGeom>
          <a:noFill/>
        </p:spPr>
      </p:pic>
      <p:pic>
        <p:nvPicPr>
          <p:cNvPr id="29" name="Picture 2" descr="C:\Users\dell_vostro_001\Desktop\gify\balo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1988840"/>
            <a:ext cx="587481" cy="1215950"/>
          </a:xfrm>
          <a:prstGeom prst="rect">
            <a:avLst/>
          </a:prstGeom>
          <a:noFill/>
        </p:spPr>
      </p:pic>
      <p:pic>
        <p:nvPicPr>
          <p:cNvPr id="30" name="Picture 2" descr="C:\Users\dell_vostro_001\Desktop\gify\balo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933056"/>
            <a:ext cx="587481" cy="1215950"/>
          </a:xfrm>
          <a:prstGeom prst="rect">
            <a:avLst/>
          </a:prstGeom>
          <a:noFill/>
        </p:spPr>
      </p:pic>
      <p:pic>
        <p:nvPicPr>
          <p:cNvPr id="31" name="Picture 2" descr="C:\Users\dell_vostro_001\Desktop\gify\balo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060848"/>
            <a:ext cx="587481" cy="1215950"/>
          </a:xfrm>
          <a:prstGeom prst="rect">
            <a:avLst/>
          </a:prstGeom>
          <a:noFill/>
        </p:spPr>
      </p:pic>
      <p:pic>
        <p:nvPicPr>
          <p:cNvPr id="32" name="Picture 2" descr="C:\Users\dell_vostro_001\Desktop\gify\balo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284984"/>
            <a:ext cx="587481" cy="1215950"/>
          </a:xfrm>
          <a:prstGeom prst="rect">
            <a:avLst/>
          </a:prstGeom>
          <a:noFill/>
        </p:spPr>
      </p:pic>
      <p:pic>
        <p:nvPicPr>
          <p:cNvPr id="33" name="Picture 2" descr="C:\Users\dell_vostro_001\Desktop\gify\balo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060848"/>
            <a:ext cx="587481" cy="1215950"/>
          </a:xfrm>
          <a:prstGeom prst="rect">
            <a:avLst/>
          </a:prstGeom>
          <a:noFill/>
        </p:spPr>
      </p:pic>
      <p:pic>
        <p:nvPicPr>
          <p:cNvPr id="34" name="Picture 2" descr="C:\Users\dell_vostro_001\Desktop\gify\balo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140968"/>
            <a:ext cx="587481" cy="1215950"/>
          </a:xfrm>
          <a:prstGeom prst="rect">
            <a:avLst/>
          </a:prstGeom>
          <a:noFill/>
        </p:spPr>
      </p:pic>
      <p:pic>
        <p:nvPicPr>
          <p:cNvPr id="35" name="Picture 2" descr="C:\Users\dell_vostro_001\Desktop\gify\balo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293096"/>
            <a:ext cx="587481" cy="1215950"/>
          </a:xfrm>
          <a:prstGeom prst="rect">
            <a:avLst/>
          </a:prstGeom>
          <a:noFill/>
        </p:spPr>
      </p:pic>
      <p:pic>
        <p:nvPicPr>
          <p:cNvPr id="36" name="Picture 2" descr="C:\Users\dell_vostro_001\Desktop\gify\balo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5085184"/>
            <a:ext cx="587481" cy="1215950"/>
          </a:xfrm>
          <a:prstGeom prst="rect">
            <a:avLst/>
          </a:prstGeom>
          <a:noFill/>
        </p:spPr>
      </p:pic>
      <p:pic>
        <p:nvPicPr>
          <p:cNvPr id="37" name="Picture 2" descr="C:\Users\dell_vostro_001\Desktop\gify\balo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5301208"/>
            <a:ext cx="587481" cy="1215950"/>
          </a:xfrm>
          <a:prstGeom prst="rect">
            <a:avLst/>
          </a:prstGeom>
          <a:noFill/>
        </p:spPr>
      </p:pic>
      <p:pic>
        <p:nvPicPr>
          <p:cNvPr id="40" name="Picture 2" descr="C:\Users\dell_vostro_001\Desktop\gify\balo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933056"/>
            <a:ext cx="587481" cy="1215950"/>
          </a:xfrm>
          <a:prstGeom prst="rect">
            <a:avLst/>
          </a:prstGeom>
          <a:noFill/>
        </p:spPr>
      </p:pic>
      <p:pic>
        <p:nvPicPr>
          <p:cNvPr id="41" name="Picture 2" descr="C:\Users\dell_vostro_001\Desktop\gify\balo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924944"/>
            <a:ext cx="587481" cy="1215950"/>
          </a:xfrm>
          <a:prstGeom prst="rect">
            <a:avLst/>
          </a:prstGeom>
          <a:noFill/>
        </p:spPr>
      </p:pic>
      <p:pic>
        <p:nvPicPr>
          <p:cNvPr id="42" name="Picture 2" descr="C:\Users\dell_vostro_001\Desktop\gify\balo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509120"/>
            <a:ext cx="587481" cy="1215950"/>
          </a:xfrm>
          <a:prstGeom prst="rect">
            <a:avLst/>
          </a:prstGeom>
          <a:noFill/>
        </p:spPr>
      </p:pic>
      <p:pic>
        <p:nvPicPr>
          <p:cNvPr id="45" name="Picture 2" descr="C:\Users\dell_vostro_001\Desktop\gify\balo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3861048"/>
            <a:ext cx="587481" cy="1215950"/>
          </a:xfrm>
          <a:prstGeom prst="rect">
            <a:avLst/>
          </a:prstGeom>
          <a:noFill/>
        </p:spPr>
      </p:pic>
      <p:pic>
        <p:nvPicPr>
          <p:cNvPr id="46" name="Picture 2" descr="C:\Users\dell_vostro_001\Desktop\gify\balo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5157192"/>
            <a:ext cx="587481" cy="1215950"/>
          </a:xfrm>
          <a:prstGeom prst="rect">
            <a:avLst/>
          </a:prstGeom>
          <a:noFill/>
        </p:spPr>
      </p:pic>
      <p:pic>
        <p:nvPicPr>
          <p:cNvPr id="47" name="Picture 2" descr="C:\Users\dell_vostro_001\Desktop\gify\balo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4149080"/>
            <a:ext cx="587481" cy="1215950"/>
          </a:xfrm>
          <a:prstGeom prst="rect">
            <a:avLst/>
          </a:prstGeom>
          <a:noFill/>
        </p:spPr>
      </p:pic>
      <p:pic>
        <p:nvPicPr>
          <p:cNvPr id="48" name="Picture 2" descr="C:\Users\dell_vostro_001\Desktop\gify\balo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852936"/>
            <a:ext cx="587481" cy="1215950"/>
          </a:xfrm>
          <a:prstGeom prst="rect">
            <a:avLst/>
          </a:prstGeom>
          <a:noFill/>
        </p:spPr>
      </p:pic>
      <p:sp>
        <p:nvSpPr>
          <p:cNvPr id="38" name="Tlačidlo akcie: Dopredu alebo Ďalej 37">
            <a:hlinkClick r:id="" action="ppaction://hlinkshowjump?jump=nextslide" highlightClick="1"/>
          </p:cNvPr>
          <p:cNvSpPr/>
          <p:nvPr/>
        </p:nvSpPr>
        <p:spPr>
          <a:xfrm>
            <a:off x="8460432" y="116632"/>
            <a:ext cx="576064" cy="720080"/>
          </a:xfrm>
          <a:prstGeom prst="actionButtonForwardNext">
            <a:avLst/>
          </a:prstGeom>
          <a:blipFill>
            <a:blip r:embed="rId2" cstate="print"/>
            <a:tile tx="0" ty="0" sx="100000" sy="100000" flip="none" algn="tl"/>
          </a:blipFill>
          <a:ln w="28575">
            <a:solidFill>
              <a:schemeClr val="accent6">
                <a:lumMod val="75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9" name="Picture 2" descr="F:\gify\smajlíky\mix1 (4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2348880"/>
            <a:ext cx="820891" cy="792088"/>
          </a:xfrm>
          <a:prstGeom prst="rect">
            <a:avLst/>
          </a:prstGeom>
          <a:noFill/>
        </p:spPr>
      </p:pic>
      <p:pic>
        <p:nvPicPr>
          <p:cNvPr id="43" name="Picture 2" descr="F:\gify\smajlíky\mix1 (4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3573016"/>
            <a:ext cx="820891" cy="792088"/>
          </a:xfrm>
          <a:prstGeom prst="rect">
            <a:avLst/>
          </a:prstGeom>
          <a:noFill/>
        </p:spPr>
      </p:pic>
      <p:pic>
        <p:nvPicPr>
          <p:cNvPr id="44" name="Picture 3" descr="F:\gify\smajlíky\mix1 (85)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4365104"/>
            <a:ext cx="1152128" cy="112501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2882 0.00209 -0.0566 0.01065 -0.08542 0.01389 C -0.09167 0.01713 -0.09948 0.01783 -0.10521 0.02223 C -0.1106 0.02616 -0.11511 0.0294 -0.12084 0.03195 C -0.12448 0.03565 -0.12691 0.03982 -0.13125 0.04167 C -0.13455 0.04607 -0.1382 0.05162 -0.14167 0.05556 C -0.15018 0.06505 -0.17257 0.06204 -0.17917 0.0625 C -0.18264 0.06412 -0.19167 0.06551 -0.19167 0.07223 " pathEditMode="relative" ptsTypes="fffffff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1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1176</TotalTime>
  <Words>108</Words>
  <Application>Microsoft Office PowerPoint</Application>
  <PresentationFormat>Prezentácia na obrazovke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</vt:vector>
  </TitlesOfParts>
  <Company>ŠPÚ - projekt Jazyky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SPU</dc:creator>
  <cp:lastModifiedBy>SPU</cp:lastModifiedBy>
  <cp:revision>120</cp:revision>
  <dcterms:created xsi:type="dcterms:W3CDTF">2010-11-01T13:43:13Z</dcterms:created>
  <dcterms:modified xsi:type="dcterms:W3CDTF">2010-11-05T23:34:14Z</dcterms:modified>
</cp:coreProperties>
</file>