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4" r:id="rId3"/>
    <p:sldId id="270" r:id="rId4"/>
    <p:sldId id="276" r:id="rId5"/>
    <p:sldId id="277" r:id="rId6"/>
    <p:sldId id="280" r:id="rId7"/>
    <p:sldId id="278" r:id="rId8"/>
    <p:sldId id="279" r:id="rId9"/>
    <p:sldId id="281" r:id="rId10"/>
    <p:sldId id="282" r:id="rId11"/>
    <p:sldId id="283" r:id="rId12"/>
    <p:sldId id="272" r:id="rId13"/>
    <p:sldId id="273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0C10D8-F25B-4E36-A423-CD4F3B8B0793}" type="datetimeFigureOut">
              <a:rPr lang="sk-SK" smtClean="0"/>
              <a:pPr/>
              <a:t>1. 11. 2010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D1F346-D9EE-4257-B9C8-5AFB38B8D1A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915816" y="2996952"/>
            <a:ext cx="5389617" cy="707886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perspectiveContrasting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Potešme Mikuláša</a:t>
            </a:r>
            <a:endParaRPr lang="sk-SK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5" descr="C:\Users\dell_vostro_001\Desktop\mikulas_skakajuci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312368" cy="4409322"/>
          </a:xfrm>
          <a:prstGeom prst="rect">
            <a:avLst/>
          </a:prstGeom>
          <a:noFill/>
        </p:spPr>
      </p:pic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4" name="Picture 8" descr="C:\Users\dell_vostro_001\Desktop\stromcek_ihlicnat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3265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268760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88640"/>
            <a:ext cx="2915394" cy="2503809"/>
          </a:xfrm>
          <a:prstGeom prst="rect">
            <a:avLst/>
          </a:prstGeom>
          <a:noFill/>
        </p:spPr>
      </p:pic>
      <p:sp>
        <p:nvSpPr>
          <p:cNvPr id="12" name="Obdĺžnik 11"/>
          <p:cNvSpPr/>
          <p:nvPr/>
        </p:nvSpPr>
        <p:spPr>
          <a:xfrm>
            <a:off x="3203848" y="5085184"/>
            <a:ext cx="4410182" cy="461665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Mgr. Mariana </a:t>
            </a:r>
            <a:r>
              <a:rPr lang="sk-SK" sz="2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Bančanská</a:t>
            </a:r>
            <a:endParaRPr lang="sk-SK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9" descr="C:\Users\dell_vostro_001\Desktop\bombule_skakajuc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260648"/>
            <a:ext cx="1095375" cy="1095375"/>
          </a:xfrm>
          <a:prstGeom prst="rect">
            <a:avLst/>
          </a:prstGeom>
          <a:noFill/>
        </p:spPr>
      </p:pic>
      <p:sp>
        <p:nvSpPr>
          <p:cNvPr id="13" name="Tlačidlo akcie: Dopredu alebo Ďalej 12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5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92696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6632"/>
            <a:ext cx="2915394" cy="2503809"/>
          </a:xfrm>
          <a:prstGeom prst="rect">
            <a:avLst/>
          </a:prstGeom>
          <a:noFill/>
        </p:spPr>
      </p:pic>
      <p:pic>
        <p:nvPicPr>
          <p:cNvPr id="8" name="Picture 13" descr="C:\Users\dell_vostro_001\Desktop\darce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085184"/>
            <a:ext cx="1512168" cy="1077822"/>
          </a:xfrm>
          <a:prstGeom prst="rect">
            <a:avLst/>
          </a:prstGeom>
          <a:noFill/>
        </p:spPr>
      </p:pic>
      <p:pic>
        <p:nvPicPr>
          <p:cNvPr id="22530" name="Picture 2" descr="C:\Users\dell_vostro_001\Desktop\gula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88640"/>
            <a:ext cx="1296144" cy="1542411"/>
          </a:xfrm>
          <a:prstGeom prst="rect">
            <a:avLst/>
          </a:prstGeom>
          <a:noFill/>
        </p:spPr>
      </p:pic>
      <p:pic>
        <p:nvPicPr>
          <p:cNvPr id="22531" name="Picture 3" descr="C:\Users\dell_vostro_001\Desktop\gula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1296144" cy="1500188"/>
          </a:xfrm>
          <a:prstGeom prst="rect">
            <a:avLst/>
          </a:prstGeom>
          <a:noFill/>
        </p:spPr>
      </p:pic>
      <p:pic>
        <p:nvPicPr>
          <p:cNvPr id="22532" name="Picture 4" descr="C:\Users\dell_vostro_001\Desktop\gula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88640"/>
            <a:ext cx="1296144" cy="1512168"/>
          </a:xfrm>
          <a:prstGeom prst="rect">
            <a:avLst/>
          </a:prstGeom>
          <a:noFill/>
        </p:spPr>
      </p:pic>
      <p:pic>
        <p:nvPicPr>
          <p:cNvPr id="22533" name="Picture 5" descr="C:\Users\dell_vostro_001\Desktop\gula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691680" y="188640"/>
            <a:ext cx="1296144" cy="1584176"/>
          </a:xfrm>
          <a:prstGeom prst="rect">
            <a:avLst/>
          </a:prstGeom>
          <a:noFill/>
        </p:spPr>
      </p:pic>
      <p:sp>
        <p:nvSpPr>
          <p:cNvPr id="17" name="Obdĺžnik 16"/>
          <p:cNvSpPr/>
          <p:nvPr/>
        </p:nvSpPr>
        <p:spPr>
          <a:xfrm>
            <a:off x="611560" y="3645024"/>
            <a:ext cx="39469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89 + 4 =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763688" y="764704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83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8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86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139953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93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5292081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94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374569" y="2060848"/>
            <a:ext cx="6542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sk-SK" sz="3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Vyber </a:t>
            </a:r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správny výsledok: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8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0.00162 -0.0007 0.00324 -0.00122 0.00486 C -0.00191 0.00648 -0.00313 0.00787 -0.00365 0.00949 C -0.00434 0.01158 -0.00434 0.01389 -0.00487 0.01597 C -0.00556 0.01806 -0.00643 0.02014 -0.0073 0.02222 C -0.00834 0.03241 -0.01007 0.04259 -0.01198 0.05255 C -0.01077 0.06783 -0.01216 0.0838 -0.00834 0.09838 C -0.0066 0.10486 -0.00052 0.10695 0.00347 0.11111 C 0.00937 0.11759 0.01753 0.12847 0.02257 0.13658 C 0.02586 0.15371 0.03611 0.1669 0.04392 0.18102 C 0.04913 0.19051 0.05121 0.20093 0.05833 0.2081 C 0.05972 0.21806 0.06354 0.22546 0.06666 0.23496 C 0.07083 0.24792 0.07257 0.26088 0.07847 0.27315 C 0.08541 0.28773 0.09427 0.29977 0.10104 0.31435 C 0.10173 0.31806 0.10364 0.32732 0.10347 0.33033 C 0.10329 0.33264 0.09635 0.34144 0.09635 0.34144 C 0.09427 0.34491 0.09045 0.35255 0.09045 0.35255 C 0.08941 0.35903 0.08819 0.36528 0.0868 0.37153 C 0.08611 0.37477 0.08437 0.38102 0.08437 0.38102 C 0.08368 0.40185 0.08333 0.40602 0.0809 0.42222 C 0.08038 0.42894 0.07847 0.43889 0.07847 0.44607 " pathEditMode="relative" ptsTypes="ffffffffffffffffffff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92696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6632"/>
            <a:ext cx="2915394" cy="2503809"/>
          </a:xfrm>
          <a:prstGeom prst="rect">
            <a:avLst/>
          </a:prstGeom>
          <a:noFill/>
        </p:spPr>
      </p:pic>
      <p:pic>
        <p:nvPicPr>
          <p:cNvPr id="8" name="Picture 13" descr="C:\Users\dell_vostro_001\Desktop\darce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085184"/>
            <a:ext cx="1512168" cy="1077822"/>
          </a:xfrm>
          <a:prstGeom prst="rect">
            <a:avLst/>
          </a:prstGeom>
          <a:noFill/>
        </p:spPr>
      </p:pic>
      <p:pic>
        <p:nvPicPr>
          <p:cNvPr id="22530" name="Picture 2" descr="C:\Users\dell_vostro_001\Desktop\gula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88640"/>
            <a:ext cx="1224136" cy="1542411"/>
          </a:xfrm>
          <a:prstGeom prst="rect">
            <a:avLst/>
          </a:prstGeom>
          <a:noFill/>
        </p:spPr>
      </p:pic>
      <p:pic>
        <p:nvPicPr>
          <p:cNvPr id="22531" name="Picture 3" descr="C:\Users\dell_vostro_001\Desktop\gula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1190625" cy="1500188"/>
          </a:xfrm>
          <a:prstGeom prst="rect">
            <a:avLst/>
          </a:prstGeom>
          <a:noFill/>
        </p:spPr>
      </p:pic>
      <p:pic>
        <p:nvPicPr>
          <p:cNvPr id="22532" name="Picture 4" descr="C:\Users\dell_vostro_001\Desktop\gula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88640"/>
            <a:ext cx="1200133" cy="1512168"/>
          </a:xfrm>
          <a:prstGeom prst="rect">
            <a:avLst/>
          </a:prstGeom>
          <a:noFill/>
        </p:spPr>
      </p:pic>
      <p:pic>
        <p:nvPicPr>
          <p:cNvPr id="22533" name="Picture 5" descr="C:\Users\dell_vostro_001\Desktop\gula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619672" y="188640"/>
            <a:ext cx="1257283" cy="1584176"/>
          </a:xfrm>
          <a:prstGeom prst="rect">
            <a:avLst/>
          </a:prstGeom>
          <a:noFill/>
        </p:spPr>
      </p:pic>
      <p:sp>
        <p:nvSpPr>
          <p:cNvPr id="17" name="Obdĺžnik 16"/>
          <p:cNvSpPr/>
          <p:nvPr/>
        </p:nvSpPr>
        <p:spPr>
          <a:xfrm>
            <a:off x="611560" y="3645024"/>
            <a:ext cx="39469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5</a:t>
            </a:r>
            <a:r>
              <a:rPr lang="sk-SK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3 + 8 =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691680" y="764704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61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6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3995937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62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5220072" y="620688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64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374569" y="2060848"/>
            <a:ext cx="6542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sk-SK" sz="3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Vyber </a:t>
            </a:r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správny výsledok: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8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03 0.00439 0.01007 0.00347 0.01545 0.00625 C 0.02239 0.00972 0.03003 0.0118 0.0368 0.01574 C 0.03976 0.01736 0.04219 0.0206 0.04514 0.02222 C 0.04774 0.02361 0.05347 0.02523 0.05347 0.02523 C 0.06649 0.03564 0.06111 0.03287 0.0691 0.03634 C 0.08003 0.05162 0.06371 0.03055 0.07847 0.04282 C 0.08021 0.04421 0.08055 0.04745 0.08212 0.04907 C 0.08663 0.05416 0.09358 0.05972 0.09878 0.06342 C 0.10486 0.06759 0.11146 0.06921 0.11788 0.07129 C 0.12292 0.07291 0.12153 0.07384 0.12743 0.07777 C 0.13281 0.08125 0.13437 0.08101 0.14045 0.0824 C 0.15 0.08888 0.1434 0.08495 0.16076 0.09189 C 0.16805 0.0949 0.17483 0.1 0.18212 0.103 C 0.18871 0.10578 0.19653 0.10763 0.20347 0.10949 C 0.2158 0.11713 0.23073 0.12106 0.2441 0.12361 C 0.25069 0.12824 0.25833 0.13009 0.26545 0.13333 C 0.27031 0.13541 0.27083 0.13356 0.275 0.13634 C 0.28646 0.14421 0.27535 0.13796 0.2868 0.14745 C 0.29913 0.15763 0.31476 0.16527 0.32621 0.17777 C 0.33455 0.18703 0.33906 0.19907 0.3441 0.21111 C 0.34548 0.21435 0.34722 0.21736 0.34878 0.2206 C 0.35 0.22314 0.35243 0.22847 0.35243 0.22847 C 0.35347 0.23634 0.3559 0.2412 0.35712 0.24907 C 0.35851 0.28449 0.35729 0.31759 0.35347 0.35231 C 0.3526 0.37199 0.35121 0.39143 0.35121 0.41111 " pathEditMode="relative" ptsTypes="fffffffffffffffffffffffff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268760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32656"/>
            <a:ext cx="2915394" cy="2503809"/>
          </a:xfrm>
          <a:prstGeom prst="rect">
            <a:avLst/>
          </a:prstGeom>
          <a:noFill/>
        </p:spPr>
      </p:pic>
      <p:pic>
        <p:nvPicPr>
          <p:cNvPr id="21506" name="Picture 2" descr="C:\Users\dell_vostro_001\Desktop\darcek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149080"/>
            <a:ext cx="2376264" cy="2476670"/>
          </a:xfrm>
          <a:prstGeom prst="rect">
            <a:avLst/>
          </a:prstGeom>
          <a:noFill/>
        </p:spPr>
      </p:pic>
      <p:sp>
        <p:nvSpPr>
          <p:cNvPr id="8" name="Obdĺžnik 7"/>
          <p:cNvSpPr/>
          <p:nvPr/>
        </p:nvSpPr>
        <p:spPr>
          <a:xfrm>
            <a:off x="1724844" y="2060848"/>
            <a:ext cx="4536819" cy="1754326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Použité zdroje:</a:t>
            </a:r>
          </a:p>
          <a:p>
            <a:pPr algn="ctr"/>
            <a:endParaRPr lang="sk-SK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sk-SK" sz="36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www.gify.nou.cz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057800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1208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467350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869160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354191"/>
            <a:ext cx="2915394" cy="2503809"/>
          </a:xfrm>
          <a:prstGeom prst="rect">
            <a:avLst/>
          </a:prstGeom>
          <a:noFill/>
        </p:spPr>
      </p:pic>
      <p:pic>
        <p:nvPicPr>
          <p:cNvPr id="9" name="Picture 9" descr="C:\Users\dell_vostro_001\Desktop\bombule_skakajuc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0648"/>
            <a:ext cx="1656184" cy="1656184"/>
          </a:xfrm>
          <a:prstGeom prst="rect">
            <a:avLst/>
          </a:prstGeom>
          <a:noFill/>
        </p:spPr>
      </p:pic>
      <p:pic>
        <p:nvPicPr>
          <p:cNvPr id="10" name="Picture 9" descr="C:\Users\dell_vostro_001\Desktop\bombule_skakajuc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60648"/>
            <a:ext cx="1656184" cy="1656184"/>
          </a:xfrm>
          <a:prstGeom prst="rect">
            <a:avLst/>
          </a:prstGeom>
          <a:noFill/>
        </p:spPr>
      </p:pic>
      <p:pic>
        <p:nvPicPr>
          <p:cNvPr id="11" name="Picture 9" descr="C:\Users\dell_vostro_001\Desktop\bombule_skakajuc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1656184" cy="1656184"/>
          </a:xfrm>
          <a:prstGeom prst="rect">
            <a:avLst/>
          </a:prstGeom>
          <a:noFill/>
        </p:spPr>
      </p:pic>
      <p:sp>
        <p:nvSpPr>
          <p:cNvPr id="12" name="Obdĺžnik 11"/>
          <p:cNvSpPr/>
          <p:nvPr/>
        </p:nvSpPr>
        <p:spPr>
          <a:xfrm>
            <a:off x="830436" y="2967335"/>
            <a:ext cx="7483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Pekného Mikuláša!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11560" y="1268760"/>
            <a:ext cx="6555001" cy="2677656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perspectiveContrasting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Mikuláša poznáte všetci,</a:t>
            </a:r>
          </a:p>
          <a:p>
            <a:pPr algn="ctr"/>
            <a:r>
              <a:rPr lang="sk-SK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pravda? Pre </a:t>
            </a:r>
            <a:r>
              <a:rPr lang="sk-SK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usilovné deti</a:t>
            </a:r>
          </a:p>
          <a:p>
            <a:pPr algn="ctr"/>
            <a:r>
              <a:rPr lang="sk-SK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rozdáva darčeky. Určite j</a:t>
            </a:r>
            <a:r>
              <a:rPr lang="sk-SK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 </a:t>
            </a:r>
          </a:p>
          <a:p>
            <a:pPr algn="ctr"/>
            <a:r>
              <a:rPr lang="sk-SK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zvedavý aj na vaše snaženie</a:t>
            </a:r>
          </a:p>
          <a:p>
            <a:pPr algn="ctr"/>
            <a:r>
              <a:rPr lang="sk-SK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 počítaní. Tak sa dajte </a:t>
            </a:r>
          </a:p>
          <a:p>
            <a:pPr algn="ctr"/>
            <a:r>
              <a:rPr lang="sk-SK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 práce. Možno aj vás odmení.</a:t>
            </a:r>
            <a:endParaRPr lang="sk-SK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268760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32656"/>
            <a:ext cx="2915394" cy="2503809"/>
          </a:xfrm>
          <a:prstGeom prst="rect">
            <a:avLst/>
          </a:prstGeom>
          <a:noFill/>
        </p:spPr>
      </p:pic>
      <p:pic>
        <p:nvPicPr>
          <p:cNvPr id="21506" name="Picture 2" descr="C:\Users\dell_vostro_001\Desktop\darcek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149080"/>
            <a:ext cx="2376264" cy="2476670"/>
          </a:xfrm>
          <a:prstGeom prst="rect">
            <a:avLst/>
          </a:prstGeom>
          <a:noFill/>
        </p:spPr>
      </p:pic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7956376" y="3212976"/>
            <a:ext cx="648072" cy="792088"/>
          </a:xfrm>
          <a:prstGeom prst="actionButtonForwardNext">
            <a:avLst/>
          </a:prstGeom>
          <a:blipFill>
            <a:blip r:embed="rId4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92696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6632"/>
            <a:ext cx="2915394" cy="2503809"/>
          </a:xfrm>
          <a:prstGeom prst="rect">
            <a:avLst/>
          </a:prstGeom>
          <a:noFill/>
        </p:spPr>
      </p:pic>
      <p:pic>
        <p:nvPicPr>
          <p:cNvPr id="8" name="Picture 13" descr="C:\Users\dell_vostro_001\Desktop\darce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085184"/>
            <a:ext cx="1512168" cy="1077822"/>
          </a:xfrm>
          <a:prstGeom prst="rect">
            <a:avLst/>
          </a:prstGeom>
          <a:noFill/>
        </p:spPr>
      </p:pic>
      <p:pic>
        <p:nvPicPr>
          <p:cNvPr id="22530" name="Picture 2" descr="C:\Users\dell_vostro_001\Desktop\gula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88640"/>
            <a:ext cx="1224136" cy="1542411"/>
          </a:xfrm>
          <a:prstGeom prst="rect">
            <a:avLst/>
          </a:prstGeom>
          <a:noFill/>
        </p:spPr>
      </p:pic>
      <p:pic>
        <p:nvPicPr>
          <p:cNvPr id="22531" name="Picture 3" descr="C:\Users\dell_vostro_001\Desktop\gula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1190625" cy="1500188"/>
          </a:xfrm>
          <a:prstGeom prst="rect">
            <a:avLst/>
          </a:prstGeom>
          <a:noFill/>
        </p:spPr>
      </p:pic>
      <p:pic>
        <p:nvPicPr>
          <p:cNvPr id="22532" name="Picture 4" descr="C:\Users\dell_vostro_001\Desktop\gula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88640"/>
            <a:ext cx="1200133" cy="1512168"/>
          </a:xfrm>
          <a:prstGeom prst="rect">
            <a:avLst/>
          </a:prstGeom>
          <a:noFill/>
        </p:spPr>
      </p:pic>
      <p:pic>
        <p:nvPicPr>
          <p:cNvPr id="22533" name="Picture 5" descr="C:\Users\dell_vostro_001\Desktop\gula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619672" y="188640"/>
            <a:ext cx="1257283" cy="1584176"/>
          </a:xfrm>
          <a:prstGeom prst="rect">
            <a:avLst/>
          </a:prstGeom>
          <a:noFill/>
        </p:spPr>
      </p:pic>
      <p:sp>
        <p:nvSpPr>
          <p:cNvPr id="17" name="Obdĺžnik 16"/>
          <p:cNvSpPr/>
          <p:nvPr/>
        </p:nvSpPr>
        <p:spPr>
          <a:xfrm>
            <a:off x="611560" y="3645024"/>
            <a:ext cx="39469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14 + 7 =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691680" y="764704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6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3995936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13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5292080" y="620688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374569" y="2060848"/>
            <a:ext cx="6542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sk-SK" sz="3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Vyber </a:t>
            </a:r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správny výsledok: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8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03 0.00439 0.01007 0.00347 0.01545 0.00625 C 0.02239 0.00972 0.03003 0.0118 0.0368 0.01574 C 0.03976 0.01736 0.04219 0.0206 0.04514 0.02222 C 0.04774 0.02361 0.05347 0.02523 0.05347 0.02523 C 0.06649 0.03564 0.06111 0.03287 0.0691 0.03634 C 0.08003 0.05162 0.06371 0.03055 0.07847 0.04282 C 0.08021 0.04421 0.08055 0.04745 0.08212 0.04907 C 0.08663 0.05416 0.09358 0.05972 0.09878 0.06342 C 0.10486 0.06759 0.11146 0.06921 0.11788 0.07129 C 0.12292 0.07291 0.12153 0.07384 0.12743 0.07777 C 0.13281 0.08125 0.13437 0.08101 0.14045 0.0824 C 0.15 0.08888 0.1434 0.08495 0.16076 0.09189 C 0.16805 0.0949 0.17483 0.1 0.18212 0.103 C 0.18871 0.10578 0.19653 0.10763 0.20347 0.10949 C 0.2158 0.11713 0.23073 0.12106 0.2441 0.12361 C 0.25069 0.12824 0.25833 0.13009 0.26545 0.13333 C 0.27031 0.13541 0.27083 0.13356 0.275 0.13634 C 0.28646 0.14421 0.27535 0.13796 0.2868 0.14745 C 0.29913 0.15763 0.31476 0.16527 0.32621 0.17777 C 0.33455 0.18703 0.33906 0.19907 0.3441 0.21111 C 0.34548 0.21435 0.34722 0.21736 0.34878 0.2206 C 0.35 0.22314 0.35243 0.22847 0.35243 0.22847 C 0.35347 0.23634 0.3559 0.2412 0.35712 0.24907 C 0.35851 0.28449 0.35729 0.31759 0.35347 0.35231 C 0.3526 0.37199 0.35121 0.39143 0.35121 0.41111 " pathEditMode="relative" ptsTypes="fffffffffffffffffffffffff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92696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6632"/>
            <a:ext cx="2915394" cy="2503809"/>
          </a:xfrm>
          <a:prstGeom prst="rect">
            <a:avLst/>
          </a:prstGeom>
          <a:noFill/>
        </p:spPr>
      </p:pic>
      <p:pic>
        <p:nvPicPr>
          <p:cNvPr id="8" name="Picture 13" descr="C:\Users\dell_vostro_001\Desktop\darce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085184"/>
            <a:ext cx="1512168" cy="1077822"/>
          </a:xfrm>
          <a:prstGeom prst="rect">
            <a:avLst/>
          </a:prstGeom>
          <a:noFill/>
        </p:spPr>
      </p:pic>
      <p:pic>
        <p:nvPicPr>
          <p:cNvPr id="22530" name="Picture 2" descr="C:\Users\dell_vostro_001\Desktop\gula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88640"/>
            <a:ext cx="1224136" cy="1542411"/>
          </a:xfrm>
          <a:prstGeom prst="rect">
            <a:avLst/>
          </a:prstGeom>
          <a:noFill/>
        </p:spPr>
      </p:pic>
      <p:pic>
        <p:nvPicPr>
          <p:cNvPr id="22531" name="Picture 3" descr="C:\Users\dell_vostro_001\Desktop\gula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1190625" cy="1500188"/>
          </a:xfrm>
          <a:prstGeom prst="rect">
            <a:avLst/>
          </a:prstGeom>
          <a:noFill/>
        </p:spPr>
      </p:pic>
      <p:pic>
        <p:nvPicPr>
          <p:cNvPr id="22532" name="Picture 4" descr="C:\Users\dell_vostro_001\Desktop\gula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88640"/>
            <a:ext cx="1200133" cy="1512168"/>
          </a:xfrm>
          <a:prstGeom prst="rect">
            <a:avLst/>
          </a:prstGeom>
          <a:noFill/>
        </p:spPr>
      </p:pic>
      <p:pic>
        <p:nvPicPr>
          <p:cNvPr id="22533" name="Picture 5" descr="C:\Users\dell_vostro_001\Desktop\gula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619672" y="188640"/>
            <a:ext cx="1257283" cy="1584176"/>
          </a:xfrm>
          <a:prstGeom prst="rect">
            <a:avLst/>
          </a:prstGeom>
          <a:noFill/>
        </p:spPr>
      </p:pic>
      <p:sp>
        <p:nvSpPr>
          <p:cNvPr id="17" name="Obdĺžnik 16"/>
          <p:cNvSpPr/>
          <p:nvPr/>
        </p:nvSpPr>
        <p:spPr>
          <a:xfrm>
            <a:off x="611560" y="3645024"/>
            <a:ext cx="39469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26 + 6 =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691680" y="764704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6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3995936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32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5292081" y="620688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22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374569" y="2060848"/>
            <a:ext cx="6542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sk-SK" sz="3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Vyber </a:t>
            </a:r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správny výsledok: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8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0.00162 -0.0007 0.00324 -0.00122 0.00486 C -0.00191 0.00648 -0.00313 0.00787 -0.00365 0.00949 C -0.00434 0.01158 -0.00434 0.01389 -0.00487 0.01597 C -0.00556 0.01806 -0.00643 0.02014 -0.0073 0.02222 C -0.00834 0.03241 -0.01007 0.04259 -0.01198 0.05255 C -0.01077 0.06783 -0.01216 0.0838 -0.00834 0.09838 C -0.0066 0.10486 -0.00052 0.10695 0.00347 0.11111 C 0.00937 0.11759 0.01753 0.12847 0.02257 0.13658 C 0.02586 0.15371 0.03611 0.1669 0.04392 0.18102 C 0.04913 0.19051 0.05121 0.20093 0.05833 0.2081 C 0.05972 0.21806 0.06354 0.22546 0.06666 0.23496 C 0.07083 0.24792 0.07257 0.26088 0.07847 0.27315 C 0.08541 0.28773 0.09427 0.29977 0.10104 0.31435 C 0.10173 0.31806 0.10364 0.32732 0.10347 0.33033 C 0.10329 0.33264 0.09635 0.34144 0.09635 0.34144 C 0.09427 0.34491 0.09045 0.35255 0.09045 0.35255 C 0.08941 0.35903 0.08819 0.36528 0.0868 0.37153 C 0.08611 0.37477 0.08437 0.38102 0.08437 0.38102 C 0.08368 0.40185 0.08333 0.40602 0.0809 0.42222 C 0.08038 0.42894 0.07847 0.43889 0.07847 0.44607 " pathEditMode="relative" ptsTypes="ffffffffffffffffffff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92696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6632"/>
            <a:ext cx="2915394" cy="2503809"/>
          </a:xfrm>
          <a:prstGeom prst="rect">
            <a:avLst/>
          </a:prstGeom>
          <a:noFill/>
        </p:spPr>
      </p:pic>
      <p:pic>
        <p:nvPicPr>
          <p:cNvPr id="8" name="Picture 13" descr="C:\Users\dell_vostro_001\Desktop\darce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085184"/>
            <a:ext cx="1512168" cy="1077822"/>
          </a:xfrm>
          <a:prstGeom prst="rect">
            <a:avLst/>
          </a:prstGeom>
          <a:noFill/>
        </p:spPr>
      </p:pic>
      <p:pic>
        <p:nvPicPr>
          <p:cNvPr id="22530" name="Picture 2" descr="C:\Users\dell_vostro_001\Desktop\gula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88640"/>
            <a:ext cx="1224136" cy="1542411"/>
          </a:xfrm>
          <a:prstGeom prst="rect">
            <a:avLst/>
          </a:prstGeom>
          <a:noFill/>
        </p:spPr>
      </p:pic>
      <p:pic>
        <p:nvPicPr>
          <p:cNvPr id="22531" name="Picture 3" descr="C:\Users\dell_vostro_001\Desktop\gula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1190625" cy="1500188"/>
          </a:xfrm>
          <a:prstGeom prst="rect">
            <a:avLst/>
          </a:prstGeom>
          <a:noFill/>
        </p:spPr>
      </p:pic>
      <p:pic>
        <p:nvPicPr>
          <p:cNvPr id="22532" name="Picture 4" descr="C:\Users\dell_vostro_001\Desktop\gula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88640"/>
            <a:ext cx="1200133" cy="1512168"/>
          </a:xfrm>
          <a:prstGeom prst="rect">
            <a:avLst/>
          </a:prstGeom>
          <a:noFill/>
        </p:spPr>
      </p:pic>
      <p:pic>
        <p:nvPicPr>
          <p:cNvPr id="22533" name="Picture 5" descr="C:\Users\dell_vostro_001\Desktop\gula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619672" y="188640"/>
            <a:ext cx="1257283" cy="1584176"/>
          </a:xfrm>
          <a:prstGeom prst="rect">
            <a:avLst/>
          </a:prstGeom>
          <a:noFill/>
        </p:spPr>
      </p:pic>
      <p:sp>
        <p:nvSpPr>
          <p:cNvPr id="17" name="Obdĺžnik 16"/>
          <p:cNvSpPr/>
          <p:nvPr/>
        </p:nvSpPr>
        <p:spPr>
          <a:xfrm>
            <a:off x="743006" y="3645024"/>
            <a:ext cx="368402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38+ 5 =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691681" y="764704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43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7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33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3995937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53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5220072" y="692696"/>
            <a:ext cx="1168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34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374569" y="2060848"/>
            <a:ext cx="6542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sk-SK" sz="3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Vyber </a:t>
            </a:r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správny výsledok: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8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03 0.00439 0.01007 0.00347 0.01545 0.00625 C 0.02239 0.00972 0.03003 0.0118 0.0368 0.01574 C 0.03976 0.01736 0.04219 0.0206 0.04514 0.02222 C 0.04774 0.02361 0.05347 0.02523 0.05347 0.02523 C 0.06649 0.03564 0.06111 0.03287 0.0691 0.03634 C 0.08003 0.05162 0.06371 0.03055 0.07847 0.04282 C 0.08021 0.04421 0.08055 0.04745 0.08212 0.04907 C 0.08663 0.05416 0.09358 0.05972 0.09878 0.06342 C 0.10486 0.06759 0.11146 0.06921 0.11788 0.07129 C 0.12292 0.07291 0.12153 0.07384 0.12743 0.07777 C 0.13281 0.08125 0.13437 0.08101 0.14045 0.0824 C 0.15 0.08888 0.1434 0.08495 0.16076 0.09189 C 0.16805 0.0949 0.17483 0.1 0.18212 0.103 C 0.18871 0.10578 0.19653 0.10763 0.20347 0.10949 C 0.2158 0.11713 0.23073 0.12106 0.2441 0.12361 C 0.25069 0.12824 0.25833 0.13009 0.26545 0.13333 C 0.27031 0.13541 0.27083 0.13356 0.275 0.13634 C 0.28646 0.14421 0.27535 0.13796 0.2868 0.14745 C 0.29913 0.15763 0.31476 0.16527 0.32621 0.17777 C 0.33455 0.18703 0.33906 0.19907 0.3441 0.21111 C 0.34548 0.21435 0.34722 0.21736 0.34878 0.2206 C 0.35 0.22314 0.35243 0.22847 0.35243 0.22847 C 0.35347 0.23634 0.3559 0.2412 0.35712 0.24907 C 0.35851 0.28449 0.35729 0.31759 0.35347 0.35231 C 0.3526 0.37199 0.35121 0.39143 0.35121 0.41111 " pathEditMode="relative" ptsTypes="fffffffffffffffffffffffff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92696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6632"/>
            <a:ext cx="2915394" cy="2503809"/>
          </a:xfrm>
          <a:prstGeom prst="rect">
            <a:avLst/>
          </a:prstGeom>
          <a:noFill/>
        </p:spPr>
      </p:pic>
      <p:pic>
        <p:nvPicPr>
          <p:cNvPr id="8" name="Picture 13" descr="C:\Users\dell_vostro_001\Desktop\darce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085184"/>
            <a:ext cx="1512168" cy="1077822"/>
          </a:xfrm>
          <a:prstGeom prst="rect">
            <a:avLst/>
          </a:prstGeom>
          <a:noFill/>
        </p:spPr>
      </p:pic>
      <p:pic>
        <p:nvPicPr>
          <p:cNvPr id="22530" name="Picture 2" descr="C:\Users\dell_vostro_001\Desktop\gula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88640"/>
            <a:ext cx="1296144" cy="1542411"/>
          </a:xfrm>
          <a:prstGeom prst="rect">
            <a:avLst/>
          </a:prstGeom>
          <a:noFill/>
        </p:spPr>
      </p:pic>
      <p:pic>
        <p:nvPicPr>
          <p:cNvPr id="22531" name="Picture 3" descr="C:\Users\dell_vostro_001\Desktop\gula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1296144" cy="1500188"/>
          </a:xfrm>
          <a:prstGeom prst="rect">
            <a:avLst/>
          </a:prstGeom>
          <a:noFill/>
        </p:spPr>
      </p:pic>
      <p:pic>
        <p:nvPicPr>
          <p:cNvPr id="22532" name="Picture 4" descr="C:\Users\dell_vostro_001\Desktop\gula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88640"/>
            <a:ext cx="1296144" cy="1512168"/>
          </a:xfrm>
          <a:prstGeom prst="rect">
            <a:avLst/>
          </a:prstGeom>
          <a:noFill/>
        </p:spPr>
      </p:pic>
      <p:pic>
        <p:nvPicPr>
          <p:cNvPr id="22533" name="Picture 5" descr="C:\Users\dell_vostro_001\Desktop\gula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691680" y="188640"/>
            <a:ext cx="1296144" cy="1584176"/>
          </a:xfrm>
          <a:prstGeom prst="rect">
            <a:avLst/>
          </a:prstGeom>
          <a:noFill/>
        </p:spPr>
      </p:pic>
      <p:sp>
        <p:nvSpPr>
          <p:cNvPr id="17" name="Obdĺžnik 16"/>
          <p:cNvSpPr/>
          <p:nvPr/>
        </p:nvSpPr>
        <p:spPr>
          <a:xfrm>
            <a:off x="611560" y="3645024"/>
            <a:ext cx="39469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49 + 8 =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763688" y="764704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59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7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47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139952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57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5292080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67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374569" y="2060848"/>
            <a:ext cx="6542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sk-SK" sz="3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Vyber </a:t>
            </a:r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správny výsledok: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8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0.00162 -0.0007 0.00324 -0.00122 0.00486 C -0.00191 0.00648 -0.00313 0.00787 -0.00365 0.00949 C -0.00434 0.01158 -0.00434 0.01389 -0.00487 0.01597 C -0.00556 0.01806 -0.00643 0.02014 -0.0073 0.02222 C -0.00834 0.03241 -0.01007 0.04259 -0.01198 0.05255 C -0.01077 0.06783 -0.01216 0.0838 -0.00834 0.09838 C -0.0066 0.10486 -0.00052 0.10695 0.00347 0.11111 C 0.00937 0.11759 0.01753 0.12847 0.02257 0.13658 C 0.02586 0.15371 0.03611 0.1669 0.04392 0.18102 C 0.04913 0.19051 0.05121 0.20093 0.05833 0.2081 C 0.05972 0.21806 0.06354 0.22546 0.06666 0.23496 C 0.07083 0.24792 0.07257 0.26088 0.07847 0.27315 C 0.08541 0.28773 0.09427 0.29977 0.10104 0.31435 C 0.10173 0.31806 0.10364 0.32732 0.10347 0.33033 C 0.10329 0.33264 0.09635 0.34144 0.09635 0.34144 C 0.09427 0.34491 0.09045 0.35255 0.09045 0.35255 C 0.08941 0.35903 0.08819 0.36528 0.0868 0.37153 C 0.08611 0.37477 0.08437 0.38102 0.08437 0.38102 C 0.08368 0.40185 0.08333 0.40602 0.0809 0.42222 C 0.08038 0.42894 0.07847 0.43889 0.07847 0.44607 " pathEditMode="relative" ptsTypes="ffffffffffffffffffff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92696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6632"/>
            <a:ext cx="2915394" cy="2503809"/>
          </a:xfrm>
          <a:prstGeom prst="rect">
            <a:avLst/>
          </a:prstGeom>
          <a:noFill/>
        </p:spPr>
      </p:pic>
      <p:pic>
        <p:nvPicPr>
          <p:cNvPr id="8" name="Picture 13" descr="C:\Users\dell_vostro_001\Desktop\darce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085184"/>
            <a:ext cx="1512168" cy="1077822"/>
          </a:xfrm>
          <a:prstGeom prst="rect">
            <a:avLst/>
          </a:prstGeom>
          <a:noFill/>
        </p:spPr>
      </p:pic>
      <p:pic>
        <p:nvPicPr>
          <p:cNvPr id="22530" name="Picture 2" descr="C:\Users\dell_vostro_001\Desktop\gula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88640"/>
            <a:ext cx="1224136" cy="1542411"/>
          </a:xfrm>
          <a:prstGeom prst="rect">
            <a:avLst/>
          </a:prstGeom>
          <a:noFill/>
        </p:spPr>
      </p:pic>
      <p:pic>
        <p:nvPicPr>
          <p:cNvPr id="22531" name="Picture 3" descr="C:\Users\dell_vostro_001\Desktop\gula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1190625" cy="1500188"/>
          </a:xfrm>
          <a:prstGeom prst="rect">
            <a:avLst/>
          </a:prstGeom>
          <a:noFill/>
        </p:spPr>
      </p:pic>
      <p:pic>
        <p:nvPicPr>
          <p:cNvPr id="22532" name="Picture 4" descr="C:\Users\dell_vostro_001\Desktop\gula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88640"/>
            <a:ext cx="1200133" cy="1512168"/>
          </a:xfrm>
          <a:prstGeom prst="rect">
            <a:avLst/>
          </a:prstGeom>
          <a:noFill/>
        </p:spPr>
      </p:pic>
      <p:pic>
        <p:nvPicPr>
          <p:cNvPr id="22533" name="Picture 5" descr="C:\Users\dell_vostro_001\Desktop\gula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619672" y="188640"/>
            <a:ext cx="1257283" cy="1584176"/>
          </a:xfrm>
          <a:prstGeom prst="rect">
            <a:avLst/>
          </a:prstGeom>
          <a:noFill/>
        </p:spPr>
      </p:pic>
      <p:sp>
        <p:nvSpPr>
          <p:cNvPr id="17" name="Obdĺžnik 16"/>
          <p:cNvSpPr/>
          <p:nvPr/>
        </p:nvSpPr>
        <p:spPr>
          <a:xfrm>
            <a:off x="611560" y="3645024"/>
            <a:ext cx="39469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52 + 9 =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691681" y="764704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6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067944" y="620688"/>
            <a:ext cx="1168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5292080" y="620688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374569" y="2060848"/>
            <a:ext cx="6542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sk-SK" sz="3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Vyber </a:t>
            </a:r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správny výsledok: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8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0.00833 -0.00278 0.01158 -0.00729 0.01898 C -0.00938 0.03218 -0.01632 0.04468 -0.02031 0.05718 C -0.0257 0.07408 -0.02865 0.09468 -0.03108 0.11273 C -0.03264 0.12454 -0.03455 0.13472 -0.03698 0.14607 C -0.03785 0.15023 -0.03941 0.1588 -0.03941 0.1588 C -0.0434 0.21597 -0.03785 0.27546 -0.04653 0.33171 C -0.04688 0.34167 -0.0441 0.37083 -0.05365 0.3794 C -0.05451 0.38889 -0.05469 0.39537 -0.05833 0.40324 C -0.06059 0.41759 -0.0632 0.42338 -0.0632 0.43796 " pathEditMode="relative" ptsTypes="fffffffff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8" grpId="1"/>
      <p:bldP spid="18" grpId="2"/>
      <p:bldP spid="19" grpId="0"/>
      <p:bldP spid="19" grpId="1"/>
      <p:bldP spid="20" grpId="0"/>
      <p:bldP spid="20" grpId="1"/>
      <p:bldP spid="21" grpId="0"/>
      <p:bldP spid="21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92696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6632"/>
            <a:ext cx="2915394" cy="2503809"/>
          </a:xfrm>
          <a:prstGeom prst="rect">
            <a:avLst/>
          </a:prstGeom>
          <a:noFill/>
        </p:spPr>
      </p:pic>
      <p:pic>
        <p:nvPicPr>
          <p:cNvPr id="8" name="Picture 13" descr="C:\Users\dell_vostro_001\Desktop\darce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085184"/>
            <a:ext cx="1512168" cy="1077822"/>
          </a:xfrm>
          <a:prstGeom prst="rect">
            <a:avLst/>
          </a:prstGeom>
          <a:noFill/>
        </p:spPr>
      </p:pic>
      <p:pic>
        <p:nvPicPr>
          <p:cNvPr id="22530" name="Picture 2" descr="C:\Users\dell_vostro_001\Desktop\gula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88640"/>
            <a:ext cx="1224136" cy="1542411"/>
          </a:xfrm>
          <a:prstGeom prst="rect">
            <a:avLst/>
          </a:prstGeom>
          <a:noFill/>
        </p:spPr>
      </p:pic>
      <p:pic>
        <p:nvPicPr>
          <p:cNvPr id="22531" name="Picture 3" descr="C:\Users\dell_vostro_001\Desktop\gula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1190625" cy="1500188"/>
          </a:xfrm>
          <a:prstGeom prst="rect">
            <a:avLst/>
          </a:prstGeom>
          <a:noFill/>
        </p:spPr>
      </p:pic>
      <p:pic>
        <p:nvPicPr>
          <p:cNvPr id="22532" name="Picture 4" descr="C:\Users\dell_vostro_001\Desktop\gula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88640"/>
            <a:ext cx="1200133" cy="1512168"/>
          </a:xfrm>
          <a:prstGeom prst="rect">
            <a:avLst/>
          </a:prstGeom>
          <a:noFill/>
        </p:spPr>
      </p:pic>
      <p:pic>
        <p:nvPicPr>
          <p:cNvPr id="22533" name="Picture 5" descr="C:\Users\dell_vostro_001\Desktop\gula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619672" y="188640"/>
            <a:ext cx="1257283" cy="1584176"/>
          </a:xfrm>
          <a:prstGeom prst="rect">
            <a:avLst/>
          </a:prstGeom>
          <a:noFill/>
        </p:spPr>
      </p:pic>
      <p:sp>
        <p:nvSpPr>
          <p:cNvPr id="17" name="Obdĺžnik 16"/>
          <p:cNvSpPr/>
          <p:nvPr/>
        </p:nvSpPr>
        <p:spPr>
          <a:xfrm>
            <a:off x="611560" y="3645024"/>
            <a:ext cx="39469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63 + 8 =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691680" y="764704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71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6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3995937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5292081" y="620688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374569" y="2060848"/>
            <a:ext cx="6542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sk-SK" sz="3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Vyber </a:t>
            </a:r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správny výsledok: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8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03 0.00439 0.01007 0.00347 0.01545 0.00625 C 0.02239 0.00972 0.03003 0.0118 0.0368 0.01574 C 0.03976 0.01736 0.04219 0.0206 0.04514 0.02222 C 0.04774 0.02361 0.05347 0.02523 0.05347 0.02523 C 0.06649 0.03564 0.06111 0.03287 0.0691 0.03634 C 0.08003 0.05162 0.06371 0.03055 0.07847 0.04282 C 0.08021 0.04421 0.08055 0.04745 0.08212 0.04907 C 0.08663 0.05416 0.09358 0.05972 0.09878 0.06342 C 0.10486 0.06759 0.11146 0.06921 0.11788 0.07129 C 0.12292 0.07291 0.12153 0.07384 0.12743 0.07777 C 0.13281 0.08125 0.13437 0.08101 0.14045 0.0824 C 0.15 0.08888 0.1434 0.08495 0.16076 0.09189 C 0.16805 0.0949 0.17483 0.1 0.18212 0.103 C 0.18871 0.10578 0.19653 0.10763 0.20347 0.10949 C 0.2158 0.11713 0.23073 0.12106 0.2441 0.12361 C 0.25069 0.12824 0.25833 0.13009 0.26545 0.13333 C 0.27031 0.13541 0.27083 0.13356 0.275 0.13634 C 0.28646 0.14421 0.27535 0.13796 0.2868 0.14745 C 0.29913 0.15763 0.31476 0.16527 0.32621 0.17777 C 0.33455 0.18703 0.33906 0.19907 0.3441 0.21111 C 0.34548 0.21435 0.34722 0.21736 0.34878 0.2206 C 0.35 0.22314 0.35243 0.22847 0.35243 0.22847 C 0.35347 0.23634 0.3559 0.2412 0.35712 0.24907 C 0.35851 0.28449 0.35729 0.31759 0.35347 0.35231 C 0.3526 0.37199 0.35121 0.39143 0.35121 0.41111 " pathEditMode="relative" ptsTypes="fffffffffffffffffffffffffA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096123" cy="1800200"/>
          </a:xfrm>
          <a:prstGeom prst="rect">
            <a:avLst/>
          </a:prstGeom>
          <a:noFill/>
        </p:spPr>
      </p:pic>
      <p:pic>
        <p:nvPicPr>
          <p:cNvPr id="19460" name="Picture 4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293096"/>
            <a:ext cx="1619250" cy="1390650"/>
          </a:xfrm>
          <a:prstGeom prst="rect">
            <a:avLst/>
          </a:prstGeom>
          <a:noFill/>
        </p:spPr>
      </p:pic>
      <p:pic>
        <p:nvPicPr>
          <p:cNvPr id="19462" name="Picture 6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13176"/>
            <a:ext cx="1619250" cy="1390650"/>
          </a:xfrm>
          <a:prstGeom prst="rect">
            <a:avLst/>
          </a:prstGeom>
          <a:noFill/>
        </p:spPr>
      </p:pic>
      <p:pic>
        <p:nvPicPr>
          <p:cNvPr id="19466" name="Picture 10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692696"/>
            <a:ext cx="2179968" cy="1872208"/>
          </a:xfrm>
          <a:prstGeom prst="rect">
            <a:avLst/>
          </a:prstGeom>
          <a:noFill/>
        </p:spPr>
      </p:pic>
      <p:pic>
        <p:nvPicPr>
          <p:cNvPr id="19468" name="Picture 12" descr="C:\Users\dell_vostro_001\Desktop\stromcek_ihlicna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6632"/>
            <a:ext cx="2915394" cy="2503809"/>
          </a:xfrm>
          <a:prstGeom prst="rect">
            <a:avLst/>
          </a:prstGeom>
          <a:noFill/>
        </p:spPr>
      </p:pic>
      <p:pic>
        <p:nvPicPr>
          <p:cNvPr id="8" name="Picture 13" descr="C:\Users\dell_vostro_001\Desktop\darce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085184"/>
            <a:ext cx="1512168" cy="1077822"/>
          </a:xfrm>
          <a:prstGeom prst="rect">
            <a:avLst/>
          </a:prstGeom>
          <a:noFill/>
        </p:spPr>
      </p:pic>
      <p:pic>
        <p:nvPicPr>
          <p:cNvPr id="22530" name="Picture 2" descr="C:\Users\dell_vostro_001\Desktop\gula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88640"/>
            <a:ext cx="1224136" cy="1542411"/>
          </a:xfrm>
          <a:prstGeom prst="rect">
            <a:avLst/>
          </a:prstGeom>
          <a:noFill/>
        </p:spPr>
      </p:pic>
      <p:pic>
        <p:nvPicPr>
          <p:cNvPr id="22531" name="Picture 3" descr="C:\Users\dell_vostro_001\Desktop\gula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88640"/>
            <a:ext cx="1190625" cy="1500188"/>
          </a:xfrm>
          <a:prstGeom prst="rect">
            <a:avLst/>
          </a:prstGeom>
          <a:noFill/>
        </p:spPr>
      </p:pic>
      <p:pic>
        <p:nvPicPr>
          <p:cNvPr id="22532" name="Picture 4" descr="C:\Users\dell_vostro_001\Desktop\gula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88640"/>
            <a:ext cx="1200133" cy="1512168"/>
          </a:xfrm>
          <a:prstGeom prst="rect">
            <a:avLst/>
          </a:prstGeom>
          <a:noFill/>
        </p:spPr>
      </p:pic>
      <p:pic>
        <p:nvPicPr>
          <p:cNvPr id="22533" name="Picture 5" descr="C:\Users\dell_vostro_001\Desktop\gula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1619672" y="188640"/>
            <a:ext cx="1257283" cy="1584176"/>
          </a:xfrm>
          <a:prstGeom prst="rect">
            <a:avLst/>
          </a:prstGeom>
          <a:noFill/>
        </p:spPr>
      </p:pic>
      <p:sp>
        <p:nvSpPr>
          <p:cNvPr id="17" name="Obdĺžnik 16"/>
          <p:cNvSpPr/>
          <p:nvPr/>
        </p:nvSpPr>
        <p:spPr>
          <a:xfrm>
            <a:off x="611560" y="3645024"/>
            <a:ext cx="39469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75 + 7 =</a:t>
            </a:r>
            <a:endParaRPr lang="sk-SK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691682" y="764704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74</a:t>
            </a:r>
            <a:endParaRPr lang="sk-SK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2915816" y="692696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4067944" y="620688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72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5292081" y="620688"/>
            <a:ext cx="1168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82</a:t>
            </a:r>
            <a:endParaRPr lang="sk-SK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374569" y="2060848"/>
            <a:ext cx="65421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sk-SK" sz="36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Vyber </a:t>
            </a:r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správny výsledok: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lačidlo akcie: Dopredu alebo Ďalej 22">
            <a:hlinkClick r:id="" action="ppaction://hlinkshowjump?jump=nextslide" highlightClick="1"/>
          </p:cNvPr>
          <p:cNvSpPr/>
          <p:nvPr/>
        </p:nvSpPr>
        <p:spPr>
          <a:xfrm>
            <a:off x="8028384" y="3212976"/>
            <a:ext cx="648072" cy="792088"/>
          </a:xfrm>
          <a:prstGeom prst="actionButtonForwardNext">
            <a:avLst/>
          </a:prstGeom>
          <a:blipFill>
            <a:blip r:embed="rId8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0.00833 -0.00278 0.01158 -0.00729 0.01898 C -0.00938 0.03218 -0.01632 0.04468 -0.02031 0.05718 C -0.0257 0.07408 -0.02865 0.09468 -0.03108 0.11273 C -0.03264 0.12454 -0.03455 0.13472 -0.03698 0.14607 C -0.03785 0.15023 -0.03941 0.1588 -0.03941 0.1588 C -0.0434 0.21597 -0.03785 0.27546 -0.04653 0.33171 C -0.04688 0.34167 -0.0441 0.37083 -0.05365 0.3794 C -0.05451 0.38889 -0.05469 0.39537 -0.05833 0.40324 C -0.06059 0.41759 -0.0632 0.42338 -0.0632 0.43796 " pathEditMode="relative" ptsTypes="fffffffff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</TotalTime>
  <Words>154</Words>
  <Application>Microsoft Office PowerPoint</Application>
  <PresentationFormat>Prezentácia na obrazovke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Aspekt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Company>ŠPÚ - projekt Jazyky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SPU</dc:creator>
  <cp:lastModifiedBy>SPU</cp:lastModifiedBy>
  <cp:revision>30</cp:revision>
  <dcterms:created xsi:type="dcterms:W3CDTF">2010-10-25T19:16:45Z</dcterms:created>
  <dcterms:modified xsi:type="dcterms:W3CDTF">2010-11-01T10:42:05Z</dcterms:modified>
</cp:coreProperties>
</file>