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79" r:id="rId3"/>
    <p:sldId id="263" r:id="rId4"/>
    <p:sldId id="276" r:id="rId5"/>
    <p:sldId id="273" r:id="rId6"/>
    <p:sldId id="277" r:id="rId7"/>
    <p:sldId id="282" r:id="rId8"/>
    <p:sldId id="284" r:id="rId9"/>
    <p:sldId id="283" r:id="rId10"/>
    <p:sldId id="269" r:id="rId11"/>
    <p:sldId id="280" r:id="rId12"/>
    <p:sldId id="281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CCCC00"/>
    <a:srgbClr val="FFFF66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9F441-467D-4FE6-9F96-36B947055BAF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D1617-0186-4142-9311-B7B2A0BE408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B567-C249-4D75-A1FB-794474089A6E}" type="datetimeFigureOut">
              <a:rPr lang="sk-SK" smtClean="0"/>
              <a:pPr/>
              <a:t>21. 11. 2010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795B7-C7AF-46C5-BA2B-F90DACEDC66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ĺžnik 8"/>
          <p:cNvSpPr/>
          <p:nvPr/>
        </p:nvSpPr>
        <p:spPr>
          <a:xfrm>
            <a:off x="539552" y="836712"/>
            <a:ext cx="8028384" cy="5400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027" name="Picture 3" descr="C:\Users\dell_vostro_001\Desktop\gify\obr\obrr\trpa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2348880"/>
            <a:ext cx="5207774" cy="1728192"/>
          </a:xfrm>
          <a:prstGeom prst="rect">
            <a:avLst/>
          </a:prstGeom>
          <a:noFill/>
        </p:spPr>
      </p:pic>
      <p:sp>
        <p:nvSpPr>
          <p:cNvPr id="11" name="Obdĺžnik 10"/>
          <p:cNvSpPr/>
          <p:nvPr/>
        </p:nvSpPr>
        <p:spPr>
          <a:xfrm>
            <a:off x="1763688" y="1268760"/>
            <a:ext cx="5511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Porovnávanie čísel</a:t>
            </a:r>
            <a:endParaRPr lang="sk-SK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267744" y="4653136"/>
            <a:ext cx="43746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Mgr. Mariana </a:t>
            </a:r>
            <a:r>
              <a:rPr lang="sk-SK" sz="32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Bančanská</a:t>
            </a:r>
            <a:endParaRPr lang="sk-SK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351911" y="3789040"/>
            <a:ext cx="792089" cy="830795"/>
          </a:xfrm>
          <a:prstGeom prst="rect">
            <a:avLst/>
          </a:prstGeom>
          <a:noFill/>
        </p:spPr>
      </p:pic>
      <p:pic>
        <p:nvPicPr>
          <p:cNvPr id="14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5733256"/>
            <a:ext cx="887485" cy="930919"/>
          </a:xfrm>
          <a:prstGeom prst="rect">
            <a:avLst/>
          </a:prstGeom>
          <a:noFill/>
        </p:spPr>
      </p:pic>
      <p:pic>
        <p:nvPicPr>
          <p:cNvPr id="15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340768"/>
            <a:ext cx="887485" cy="930919"/>
          </a:xfrm>
          <a:prstGeom prst="rect">
            <a:avLst/>
          </a:prstGeom>
          <a:noFill/>
        </p:spPr>
      </p:pic>
      <p:pic>
        <p:nvPicPr>
          <p:cNvPr id="16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8384" y="4581128"/>
            <a:ext cx="887485" cy="930919"/>
          </a:xfrm>
          <a:prstGeom prst="rect">
            <a:avLst/>
          </a:prstGeom>
          <a:noFill/>
        </p:spPr>
      </p:pic>
      <p:pic>
        <p:nvPicPr>
          <p:cNvPr id="17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04664"/>
            <a:ext cx="887485" cy="930919"/>
          </a:xfrm>
          <a:prstGeom prst="rect">
            <a:avLst/>
          </a:prstGeom>
          <a:noFill/>
        </p:spPr>
      </p:pic>
      <p:pic>
        <p:nvPicPr>
          <p:cNvPr id="18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56515" y="5589240"/>
            <a:ext cx="887485" cy="930919"/>
          </a:xfrm>
          <a:prstGeom prst="rect">
            <a:avLst/>
          </a:prstGeom>
          <a:noFill/>
        </p:spPr>
      </p:pic>
      <p:pic>
        <p:nvPicPr>
          <p:cNvPr id="19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516216" y="5877272"/>
            <a:ext cx="792089" cy="830795"/>
          </a:xfrm>
          <a:prstGeom prst="rect">
            <a:avLst/>
          </a:prstGeom>
          <a:noFill/>
        </p:spPr>
      </p:pic>
      <p:pic>
        <p:nvPicPr>
          <p:cNvPr id="20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7812360" y="5157192"/>
            <a:ext cx="792089" cy="830795"/>
          </a:xfrm>
          <a:prstGeom prst="rect">
            <a:avLst/>
          </a:prstGeom>
          <a:noFill/>
        </p:spPr>
      </p:pic>
      <p:pic>
        <p:nvPicPr>
          <p:cNvPr id="21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79512" y="2276872"/>
            <a:ext cx="792089" cy="830795"/>
          </a:xfrm>
          <a:prstGeom prst="rect">
            <a:avLst/>
          </a:prstGeom>
          <a:noFill/>
        </p:spPr>
      </p:pic>
      <p:pic>
        <p:nvPicPr>
          <p:cNvPr id="22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187624" y="260648"/>
            <a:ext cx="792089" cy="830795"/>
          </a:xfrm>
          <a:prstGeom prst="rect">
            <a:avLst/>
          </a:prstGeom>
          <a:noFill/>
        </p:spPr>
      </p:pic>
      <p:pic>
        <p:nvPicPr>
          <p:cNvPr id="23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83568" y="980728"/>
            <a:ext cx="792089" cy="830795"/>
          </a:xfrm>
          <a:prstGeom prst="rect">
            <a:avLst/>
          </a:prstGeom>
          <a:noFill/>
        </p:spPr>
      </p:pic>
      <p:pic>
        <p:nvPicPr>
          <p:cNvPr id="24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188640"/>
            <a:ext cx="887485" cy="930919"/>
          </a:xfrm>
          <a:prstGeom prst="rect">
            <a:avLst/>
          </a:prstGeom>
          <a:noFill/>
        </p:spPr>
      </p:pic>
      <p:pic>
        <p:nvPicPr>
          <p:cNvPr id="25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3068960"/>
            <a:ext cx="887485" cy="930919"/>
          </a:xfrm>
          <a:prstGeom prst="rect">
            <a:avLst/>
          </a:prstGeom>
          <a:noFill/>
        </p:spPr>
      </p:pic>
      <p:pic>
        <p:nvPicPr>
          <p:cNvPr id="26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843808" y="188640"/>
            <a:ext cx="792089" cy="830795"/>
          </a:xfrm>
          <a:prstGeom prst="rect">
            <a:avLst/>
          </a:prstGeom>
          <a:noFill/>
        </p:spPr>
      </p:pic>
      <p:pic>
        <p:nvPicPr>
          <p:cNvPr id="27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23528" y="3645024"/>
            <a:ext cx="792089" cy="830795"/>
          </a:xfrm>
          <a:prstGeom prst="rect">
            <a:avLst/>
          </a:prstGeom>
          <a:noFill/>
        </p:spPr>
      </p:pic>
      <p:sp>
        <p:nvSpPr>
          <p:cNvPr id="28" name="Tlačidlo akcie: Dopredu alebo Ďalej 27">
            <a:hlinkClick r:id="" action="ppaction://hlinkshowjump?jump=nextslide" highlightClick="1"/>
          </p:cNvPr>
          <p:cNvSpPr/>
          <p:nvPr/>
        </p:nvSpPr>
        <p:spPr>
          <a:xfrm>
            <a:off x="7524328" y="1268760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/>
          <p:cNvSpPr/>
          <p:nvPr/>
        </p:nvSpPr>
        <p:spPr>
          <a:xfrm>
            <a:off x="3563888" y="5229200"/>
            <a:ext cx="17838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ZŠ Sačurov</a:t>
            </a:r>
            <a:endParaRPr lang="sk-SK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539552" y="764704"/>
            <a:ext cx="8028384" cy="5400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5" name="Picture 2" descr="C:\Users\dell_vostro_001\Desktop\gify\obr\obrr\snehu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700808"/>
            <a:ext cx="3024336" cy="3460683"/>
          </a:xfrm>
          <a:prstGeom prst="rect">
            <a:avLst/>
          </a:prstGeom>
          <a:noFill/>
        </p:spPr>
      </p:pic>
      <p:pic>
        <p:nvPicPr>
          <p:cNvPr id="6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4149080"/>
            <a:ext cx="887485" cy="930919"/>
          </a:xfrm>
          <a:prstGeom prst="rect">
            <a:avLst/>
          </a:prstGeom>
          <a:noFill/>
        </p:spPr>
      </p:pic>
      <p:pic>
        <p:nvPicPr>
          <p:cNvPr id="7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013176"/>
            <a:ext cx="887485" cy="930919"/>
          </a:xfrm>
          <a:prstGeom prst="rect">
            <a:avLst/>
          </a:prstGeom>
          <a:noFill/>
        </p:spPr>
      </p:pic>
      <p:pic>
        <p:nvPicPr>
          <p:cNvPr id="8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5229200"/>
            <a:ext cx="887485" cy="930919"/>
          </a:xfrm>
          <a:prstGeom prst="rect">
            <a:avLst/>
          </a:prstGeom>
          <a:noFill/>
        </p:spPr>
      </p:pic>
      <p:pic>
        <p:nvPicPr>
          <p:cNvPr id="9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7164288" y="5301208"/>
            <a:ext cx="792089" cy="830795"/>
          </a:xfrm>
          <a:prstGeom prst="rect">
            <a:avLst/>
          </a:prstGeom>
          <a:noFill/>
        </p:spPr>
      </p:pic>
      <p:pic>
        <p:nvPicPr>
          <p:cNvPr id="10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7668344" y="4725144"/>
            <a:ext cx="792089" cy="830795"/>
          </a:xfrm>
          <a:prstGeom prst="rect">
            <a:avLst/>
          </a:prstGeom>
          <a:noFill/>
        </p:spPr>
      </p:pic>
      <p:pic>
        <p:nvPicPr>
          <p:cNvPr id="12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7812360" y="3573016"/>
            <a:ext cx="792089" cy="830795"/>
          </a:xfrm>
          <a:prstGeom prst="rect">
            <a:avLst/>
          </a:prstGeom>
          <a:noFill/>
        </p:spPr>
      </p:pic>
      <p:pic>
        <p:nvPicPr>
          <p:cNvPr id="11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868144" y="5301208"/>
            <a:ext cx="792089" cy="830795"/>
          </a:xfrm>
          <a:prstGeom prst="rect">
            <a:avLst/>
          </a:prstGeom>
          <a:noFill/>
        </p:spPr>
      </p:pic>
      <p:sp>
        <p:nvSpPr>
          <p:cNvPr id="14" name="Obdĺžnik 13"/>
          <p:cNvSpPr/>
          <p:nvPr/>
        </p:nvSpPr>
        <p:spPr>
          <a:xfrm>
            <a:off x="4139952" y="1916832"/>
            <a:ext cx="311546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Koľkokrát </a:t>
            </a:r>
          </a:p>
          <a:p>
            <a:pPr algn="ctr"/>
            <a:r>
              <a:rPr lang="sk-SK" sz="5400" b="1" cap="none" spc="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si bol </a:t>
            </a:r>
            <a:endParaRPr lang="sk-SK" sz="5400" b="1" cap="none" spc="0" dirty="0" smtClean="0">
              <a:ln w="11430"/>
              <a:solidFill>
                <a:schemeClr val="accent3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sk-SK" sz="5400" b="1" cap="none" spc="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úspešný?</a:t>
            </a:r>
            <a:endParaRPr lang="sk-SK" sz="5400" b="1" cap="none" spc="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Tlačidlo akcie: Dopredu alebo Ďalej 12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539552" y="692696"/>
            <a:ext cx="8352928" cy="5400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411760" y="1052736"/>
            <a:ext cx="4251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OH0DNOŤ SA!</a:t>
            </a:r>
            <a:endParaRPr lang="sk-SK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1397458" y="3068960"/>
            <a:ext cx="1847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4000" b="1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sk-SK" sz="40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1043608" y="393305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sk-SK" sz="9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2699792" y="393305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sk-SK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4211960" y="393305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sk-SK" sz="96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5796136" y="393305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sk-SK" sz="9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7452320" y="393305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sk-SK" sz="96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Tlačidlo akcie: Dopredu alebo Ďalej 29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2" name="Skupina 31"/>
          <p:cNvGrpSpPr/>
          <p:nvPr/>
        </p:nvGrpSpPr>
        <p:grpSpPr>
          <a:xfrm>
            <a:off x="539552" y="2204864"/>
            <a:ext cx="1813297" cy="2043519"/>
            <a:chOff x="611560" y="404664"/>
            <a:chExt cx="1813297" cy="2043519"/>
          </a:xfrm>
        </p:grpSpPr>
        <p:pic>
          <p:nvPicPr>
            <p:cNvPr id="33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611560" y="404664"/>
              <a:ext cx="1813297" cy="1737115"/>
            </a:xfrm>
            <a:prstGeom prst="rect">
              <a:avLst/>
            </a:prstGeom>
            <a:noFill/>
            <a:effectLst>
              <a:reflection blurRad="6350" stA="50000" endA="300" endPos="90000" dir="5400000" sy="-100000" algn="bl" rotWithShape="0"/>
            </a:effectLst>
          </p:spPr>
        </p:pic>
        <p:sp>
          <p:nvSpPr>
            <p:cNvPr id="34" name="Obdĺžnik 33"/>
            <p:cNvSpPr/>
            <p:nvPr/>
          </p:nvSpPr>
          <p:spPr>
            <a:xfrm>
              <a:off x="755576" y="764704"/>
              <a:ext cx="1511468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chemeClr val="tx2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14-12</a:t>
              </a:r>
              <a:endParaRPr lang="sk-SK" sz="4000" b="1" cap="none" spc="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5" name="Obdĺžnik 34"/>
            <p:cNvSpPr/>
            <p:nvPr/>
          </p:nvSpPr>
          <p:spPr>
            <a:xfrm>
              <a:off x="1331640" y="1124744"/>
              <a:ext cx="460382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/>
                  <a:solidFill>
                    <a:schemeClr val="accent4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b</a:t>
              </a:r>
            </a:p>
            <a:p>
              <a:pPr algn="ctr"/>
              <a:endParaRPr lang="sk-SK" sz="40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2195736" y="2204864"/>
            <a:ext cx="1813297" cy="1737541"/>
            <a:chOff x="2267744" y="1916832"/>
            <a:chExt cx="1813297" cy="1737541"/>
          </a:xfrm>
        </p:grpSpPr>
        <p:pic>
          <p:nvPicPr>
            <p:cNvPr id="37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267744" y="1916832"/>
              <a:ext cx="1813297" cy="173754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" name="Obdĺžnik 37"/>
            <p:cNvSpPr/>
            <p:nvPr/>
          </p:nvSpPr>
          <p:spPr>
            <a:xfrm>
              <a:off x="2339752" y="2420888"/>
              <a:ext cx="151146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11-10</a:t>
              </a:r>
              <a:endParaRPr lang="sk-SK" sz="40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9" name="Obdĺžnik 38"/>
            <p:cNvSpPr/>
            <p:nvPr/>
          </p:nvSpPr>
          <p:spPr>
            <a:xfrm>
              <a:off x="2843809" y="2780928"/>
              <a:ext cx="504056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chemeClr val="accent4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b</a:t>
              </a:r>
              <a:endParaRPr lang="sk-SK" sz="4000" b="1" cap="none" spc="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3707904" y="2204864"/>
            <a:ext cx="1813297" cy="1737115"/>
            <a:chOff x="3779912" y="1916832"/>
            <a:chExt cx="1813297" cy="1737115"/>
          </a:xfrm>
        </p:grpSpPr>
        <p:pic>
          <p:nvPicPr>
            <p:cNvPr id="42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779912" y="1916832"/>
              <a:ext cx="1813297" cy="1737115"/>
            </a:xfrm>
            <a:prstGeom prst="rect">
              <a:avLst/>
            </a:prstGeom>
            <a:noFill/>
            <a:effectLst>
              <a:reflection blurRad="6350" stA="50000" endA="300" endPos="90000" dir="5400000" sy="-100000" algn="bl" rotWithShape="0"/>
            </a:effectLst>
          </p:spPr>
        </p:pic>
        <p:sp>
          <p:nvSpPr>
            <p:cNvPr id="43" name="Obdĺžnik 42"/>
            <p:cNvSpPr/>
            <p:nvPr/>
          </p:nvSpPr>
          <p:spPr>
            <a:xfrm>
              <a:off x="4211961" y="2420888"/>
              <a:ext cx="94282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rgbClr val="008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9-7</a:t>
              </a:r>
              <a:endParaRPr lang="sk-SK" sz="4000" b="1" cap="none" spc="0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44" name="Obdĺžnik 43"/>
            <p:cNvSpPr/>
            <p:nvPr/>
          </p:nvSpPr>
          <p:spPr>
            <a:xfrm>
              <a:off x="4427985" y="2780928"/>
              <a:ext cx="504056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chemeClr val="accent4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b</a:t>
              </a:r>
              <a:endParaRPr lang="sk-SK" sz="4000" b="1" cap="none" spc="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5364088" y="2204864"/>
            <a:ext cx="1813297" cy="1737541"/>
            <a:chOff x="5364088" y="1916832"/>
            <a:chExt cx="1813297" cy="1737541"/>
          </a:xfrm>
        </p:grpSpPr>
        <p:pic>
          <p:nvPicPr>
            <p:cNvPr id="46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364088" y="1916832"/>
              <a:ext cx="1813297" cy="173754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" name="Obdĺžnik 46"/>
            <p:cNvSpPr/>
            <p:nvPr/>
          </p:nvSpPr>
          <p:spPr>
            <a:xfrm>
              <a:off x="5796137" y="2420888"/>
              <a:ext cx="94282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6-4</a:t>
              </a:r>
              <a:endParaRPr lang="sk-SK" sz="4000" b="1" cap="none" spc="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48" name="Obdĺžnik 47"/>
            <p:cNvSpPr/>
            <p:nvPr/>
          </p:nvSpPr>
          <p:spPr>
            <a:xfrm>
              <a:off x="6012161" y="2780928"/>
              <a:ext cx="504056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chemeClr val="accent4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b</a:t>
              </a:r>
              <a:endParaRPr lang="sk-SK" sz="4000" b="1" cap="none" spc="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9" name="Skupina 48"/>
          <p:cNvGrpSpPr/>
          <p:nvPr/>
        </p:nvGrpSpPr>
        <p:grpSpPr>
          <a:xfrm>
            <a:off x="6948264" y="2204864"/>
            <a:ext cx="1813297" cy="1737115"/>
            <a:chOff x="6948264" y="1988840"/>
            <a:chExt cx="1813297" cy="1737115"/>
          </a:xfrm>
        </p:grpSpPr>
        <p:pic>
          <p:nvPicPr>
            <p:cNvPr id="50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6948264" y="1988840"/>
              <a:ext cx="1813297" cy="1737115"/>
            </a:xfrm>
            <a:prstGeom prst="rect">
              <a:avLst/>
            </a:prstGeom>
            <a:noFill/>
            <a:effectLst>
              <a:reflection blurRad="6350" stA="50000" endA="300" endPos="90000" dir="5400000" sy="-100000" algn="bl" rotWithShape="0"/>
            </a:effectLst>
          </p:spPr>
        </p:pic>
        <p:sp>
          <p:nvSpPr>
            <p:cNvPr id="51" name="Obdĺžnik 50"/>
            <p:cNvSpPr/>
            <p:nvPr/>
          </p:nvSpPr>
          <p:spPr>
            <a:xfrm>
              <a:off x="7380313" y="2420888"/>
              <a:ext cx="94282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chemeClr val="accent4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3-0</a:t>
              </a:r>
              <a:endParaRPr lang="sk-SK" sz="4000" b="1" cap="none" spc="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2" name="Obdĺžnik 51"/>
            <p:cNvSpPr/>
            <p:nvPr/>
          </p:nvSpPr>
          <p:spPr>
            <a:xfrm>
              <a:off x="7596337" y="2780928"/>
              <a:ext cx="504056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cap="none" spc="0" dirty="0" smtClean="0">
                  <a:ln w="11430"/>
                  <a:solidFill>
                    <a:schemeClr val="accent4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b</a:t>
              </a:r>
              <a:endParaRPr lang="sk-SK" sz="4000" b="1" cap="none" spc="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5" grpId="1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539552" y="764704"/>
            <a:ext cx="8028384" cy="5400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3" name="Picture 4" descr="C:\Users\dell_vostro_001\Desktop\gify\obr\4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700808"/>
            <a:ext cx="1440160" cy="21194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Obdĺžnik 3"/>
          <p:cNvSpPr/>
          <p:nvPr/>
        </p:nvSpPr>
        <p:spPr>
          <a:xfrm>
            <a:off x="3923928" y="1700808"/>
            <a:ext cx="25548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all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ZDROJE:</a:t>
            </a:r>
          </a:p>
          <a:p>
            <a:pPr algn="ctr"/>
            <a:endParaRPr lang="sk-SK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067944" y="3212976"/>
            <a:ext cx="343972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2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www.gifynou.COM</a:t>
            </a:r>
            <a:endParaRPr lang="sk-SK" sz="2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sk-SK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067944" y="4005064"/>
            <a:ext cx="32590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www.beruska8.cz</a:t>
            </a:r>
            <a:endParaRPr lang="sk-SK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403648" y="4221088"/>
            <a:ext cx="1368152" cy="1435008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611560" y="764704"/>
            <a:ext cx="8028384" cy="5400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000" dirty="0"/>
          </a:p>
        </p:txBody>
      </p:sp>
      <p:pic>
        <p:nvPicPr>
          <p:cNvPr id="3" name="Picture 4" descr="C:\Users\dell_vostro_001\Desktop\gify\obr\obrr\tr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501008"/>
            <a:ext cx="1800225" cy="2324100"/>
          </a:xfrm>
          <a:prstGeom prst="rect">
            <a:avLst/>
          </a:prstGeom>
          <a:noFill/>
        </p:spPr>
      </p:pic>
      <p:pic>
        <p:nvPicPr>
          <p:cNvPr id="4" name="Picture 11" descr="C:\Users\dell_vostro_001\Desktop\gify\obr\p7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501008"/>
            <a:ext cx="1743075" cy="2381250"/>
          </a:xfrm>
          <a:prstGeom prst="rect">
            <a:avLst/>
          </a:prstGeom>
          <a:noFill/>
        </p:spPr>
      </p:pic>
      <p:pic>
        <p:nvPicPr>
          <p:cNvPr id="5" name="Picture 12" descr="C:\Users\dell_vostro_001\Desktop\gify\obr\p77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725144"/>
            <a:ext cx="1762125" cy="1409700"/>
          </a:xfrm>
          <a:prstGeom prst="rect">
            <a:avLst/>
          </a:prstGeom>
          <a:noFill/>
        </p:spPr>
      </p:pic>
      <p:pic>
        <p:nvPicPr>
          <p:cNvPr id="1026" name="Picture 2" descr="C:\Users\dell_vostro_001\Desktop\gify\obr\2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3789040"/>
            <a:ext cx="1656184" cy="2083940"/>
          </a:xfrm>
          <a:prstGeom prst="rect">
            <a:avLst/>
          </a:prstGeom>
          <a:noFill/>
        </p:spPr>
      </p:pic>
      <p:sp>
        <p:nvSpPr>
          <p:cNvPr id="8" name="Obdĺžnik 7"/>
          <p:cNvSpPr/>
          <p:nvPr/>
        </p:nvSpPr>
        <p:spPr>
          <a:xfrm>
            <a:off x="827584" y="1268760"/>
            <a:ext cx="753526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Trpaslíci, dobrí kamaráti Snehulienky, dávajú veľký pozor, </a:t>
            </a:r>
          </a:p>
          <a:p>
            <a:pPr algn="ctr"/>
            <a:r>
              <a:rPr lang="sk-SK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aby sa k nej  nedostali </a:t>
            </a:r>
            <a:r>
              <a:rPr lang="sk-SK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otrávené jablká od zlej kráľovnej. </a:t>
            </a:r>
          </a:p>
          <a:p>
            <a:pPr algn="ctr"/>
            <a:r>
              <a:rPr lang="sk-SK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 kamarátku pestujú vlastné jabĺčka. </a:t>
            </a:r>
          </a:p>
          <a:p>
            <a:pPr algn="ctr"/>
            <a:r>
              <a:rPr lang="sk-SK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aby </a:t>
            </a:r>
            <a:r>
              <a:rPr lang="sk-SK" sz="24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Snehulianku</a:t>
            </a:r>
            <a:r>
              <a:rPr lang="sk-SK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zabavili, vymysleli </a:t>
            </a:r>
          </a:p>
          <a:p>
            <a:pPr algn="ctr"/>
            <a:r>
              <a:rPr lang="sk-SK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 matematické jabĺčka. Keď si zvedavý a chceš pomôcť, </a:t>
            </a:r>
          </a:p>
          <a:p>
            <a:pPr algn="ctr"/>
            <a:r>
              <a:rPr lang="sk-SK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porovnávaj s nimi. </a:t>
            </a:r>
          </a:p>
          <a:p>
            <a:pPr algn="ctr"/>
            <a:endParaRPr lang="sk-SK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aoblený obdĺžnik 33"/>
          <p:cNvSpPr/>
          <p:nvPr/>
        </p:nvSpPr>
        <p:spPr>
          <a:xfrm>
            <a:off x="323528" y="548680"/>
            <a:ext cx="8532440" cy="590465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2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11560" y="1268760"/>
            <a:ext cx="2334207" cy="2448272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827584" y="1988840"/>
            <a:ext cx="1986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15</a:t>
            </a:r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&gt;</a:t>
            </a:r>
            <a:r>
              <a:rPr lang="sk-SK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19</a:t>
            </a:r>
            <a:endParaRPr lang="sk-SK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7308304" y="3284984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915816" y="620688"/>
            <a:ext cx="924146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Posúď, či je to pravda. </a:t>
            </a:r>
          </a:p>
          <a:p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Klikni na správnu odpoveď.</a:t>
            </a:r>
            <a:endParaRPr lang="sk-SK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9552" y="3717032"/>
            <a:ext cx="2376264" cy="2492384"/>
          </a:xfrm>
          <a:prstGeom prst="rect">
            <a:avLst/>
          </a:prstGeom>
          <a:noFill/>
        </p:spPr>
      </p:pic>
      <p:grpSp>
        <p:nvGrpSpPr>
          <p:cNvPr id="30" name="Skupina 29"/>
          <p:cNvGrpSpPr/>
          <p:nvPr/>
        </p:nvGrpSpPr>
        <p:grpSpPr>
          <a:xfrm>
            <a:off x="3203848" y="2348880"/>
            <a:ext cx="1266693" cy="1224136"/>
            <a:chOff x="3347864" y="1916832"/>
            <a:chExt cx="1266693" cy="1224136"/>
          </a:xfrm>
        </p:grpSpPr>
        <p:pic>
          <p:nvPicPr>
            <p:cNvPr id="3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347864" y="1916832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11" name="Obdĺžnik 10"/>
            <p:cNvSpPr/>
            <p:nvPr/>
          </p:nvSpPr>
          <p:spPr>
            <a:xfrm>
              <a:off x="3347864" y="2204864"/>
              <a:ext cx="126669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6300192" y="2276872"/>
            <a:ext cx="1185487" cy="1224136"/>
            <a:chOff x="7063554" y="2060848"/>
            <a:chExt cx="1185487" cy="1224136"/>
          </a:xfrm>
        </p:grpSpPr>
        <p:pic>
          <p:nvPicPr>
            <p:cNvPr id="4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7063554" y="2060848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12" name="Obdĺžnik 11"/>
            <p:cNvSpPr/>
            <p:nvPr/>
          </p:nvSpPr>
          <p:spPr>
            <a:xfrm>
              <a:off x="7149060" y="2276872"/>
              <a:ext cx="1099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6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2348880"/>
            <a:ext cx="1080120" cy="1080120"/>
          </a:xfrm>
          <a:prstGeom prst="rect">
            <a:avLst/>
          </a:prstGeom>
          <a:noFill/>
        </p:spPr>
      </p:pic>
      <p:pic>
        <p:nvPicPr>
          <p:cNvPr id="17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2420888"/>
            <a:ext cx="1194023" cy="1152128"/>
          </a:xfrm>
          <a:prstGeom prst="rect">
            <a:avLst/>
          </a:prstGeom>
          <a:noFill/>
        </p:spPr>
      </p:pic>
      <p:grpSp>
        <p:nvGrpSpPr>
          <p:cNvPr id="21" name="Skupina 20"/>
          <p:cNvGrpSpPr/>
          <p:nvPr/>
        </p:nvGrpSpPr>
        <p:grpSpPr>
          <a:xfrm>
            <a:off x="6300192" y="4869160"/>
            <a:ext cx="1185487" cy="1224136"/>
            <a:chOff x="7063554" y="2060848"/>
            <a:chExt cx="1185487" cy="1224136"/>
          </a:xfrm>
        </p:grpSpPr>
        <p:pic>
          <p:nvPicPr>
            <p:cNvPr id="22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7063554" y="2060848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23" name="Obdĺžnik 22"/>
            <p:cNvSpPr/>
            <p:nvPr/>
          </p:nvSpPr>
          <p:spPr>
            <a:xfrm>
              <a:off x="7149060" y="2276872"/>
              <a:ext cx="1099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24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941168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4869160"/>
            <a:ext cx="1194023" cy="1152128"/>
          </a:xfrm>
          <a:prstGeom prst="rect">
            <a:avLst/>
          </a:prstGeom>
          <a:noFill/>
        </p:spPr>
      </p:pic>
      <p:grpSp>
        <p:nvGrpSpPr>
          <p:cNvPr id="29" name="Skupina 28"/>
          <p:cNvGrpSpPr/>
          <p:nvPr/>
        </p:nvGrpSpPr>
        <p:grpSpPr>
          <a:xfrm>
            <a:off x="3275856" y="4869160"/>
            <a:ext cx="1266693" cy="1224136"/>
            <a:chOff x="3491880" y="4869160"/>
            <a:chExt cx="1266693" cy="1224136"/>
          </a:xfrm>
        </p:grpSpPr>
        <p:pic>
          <p:nvPicPr>
            <p:cNvPr id="27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491880" y="4869160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28" name="Obdĺžnik 27"/>
            <p:cNvSpPr/>
            <p:nvPr/>
          </p:nvSpPr>
          <p:spPr>
            <a:xfrm>
              <a:off x="3491880" y="5157192"/>
              <a:ext cx="126669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31" name="Obdĺžnik 30"/>
          <p:cNvSpPr/>
          <p:nvPr/>
        </p:nvSpPr>
        <p:spPr>
          <a:xfrm>
            <a:off x="827584" y="4725144"/>
            <a:ext cx="19078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25</a:t>
            </a:r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&lt;52</a:t>
            </a:r>
            <a:endParaRPr lang="sk-SK" sz="4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lačidlo akcie: Dopredu alebo Ďalej 25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ĺžnik 22"/>
          <p:cNvSpPr/>
          <p:nvPr/>
        </p:nvSpPr>
        <p:spPr>
          <a:xfrm>
            <a:off x="395536" y="548680"/>
            <a:ext cx="8352928" cy="590465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2987824" y="764704"/>
            <a:ext cx="924146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32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Posúď, či je to pravda. </a:t>
            </a:r>
          </a:p>
          <a:p>
            <a:r>
              <a:rPr lang="sk-SK" sz="32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Klikni na správnu odpoveď.</a:t>
            </a:r>
            <a:endParaRPr lang="sk-SK" sz="32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6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2420888"/>
            <a:ext cx="1080120" cy="1080120"/>
          </a:xfrm>
          <a:prstGeom prst="rect">
            <a:avLst/>
          </a:prstGeom>
          <a:noFill/>
        </p:spPr>
      </p:pic>
      <p:pic>
        <p:nvPicPr>
          <p:cNvPr id="17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348880"/>
            <a:ext cx="1194023" cy="1152128"/>
          </a:xfrm>
          <a:prstGeom prst="rect">
            <a:avLst/>
          </a:prstGeom>
          <a:noFill/>
        </p:spPr>
      </p:pic>
      <p:pic>
        <p:nvPicPr>
          <p:cNvPr id="24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581128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09120"/>
            <a:ext cx="1194023" cy="1152128"/>
          </a:xfrm>
          <a:prstGeom prst="rect">
            <a:avLst/>
          </a:prstGeom>
          <a:noFill/>
        </p:spPr>
      </p:pic>
      <p:pic>
        <p:nvPicPr>
          <p:cNvPr id="26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55576" y="1196752"/>
            <a:ext cx="2304256" cy="24174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2" name="Skupina 31"/>
          <p:cNvGrpSpPr/>
          <p:nvPr/>
        </p:nvGrpSpPr>
        <p:grpSpPr>
          <a:xfrm>
            <a:off x="3347864" y="2276872"/>
            <a:ext cx="1273104" cy="1296144"/>
            <a:chOff x="3203848" y="3140968"/>
            <a:chExt cx="1273104" cy="1296144"/>
          </a:xfrm>
        </p:grpSpPr>
        <p:pic>
          <p:nvPicPr>
            <p:cNvPr id="29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203848" y="3140968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Obdĺžnik 29"/>
            <p:cNvSpPr/>
            <p:nvPr/>
          </p:nvSpPr>
          <p:spPr>
            <a:xfrm>
              <a:off x="3210260" y="3429000"/>
              <a:ext cx="126669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6156176" y="2276872"/>
            <a:ext cx="1235455" cy="1296144"/>
            <a:chOff x="6372200" y="2132856"/>
            <a:chExt cx="1235455" cy="1296144"/>
          </a:xfrm>
        </p:grpSpPr>
        <p:pic>
          <p:nvPicPr>
            <p:cNvPr id="34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372200" y="2132856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Obdĺžnik 35"/>
            <p:cNvSpPr/>
            <p:nvPr/>
          </p:nvSpPr>
          <p:spPr>
            <a:xfrm>
              <a:off x="6444208" y="2492896"/>
              <a:ext cx="109998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8" name="Skupina 37"/>
          <p:cNvGrpSpPr/>
          <p:nvPr/>
        </p:nvGrpSpPr>
        <p:grpSpPr>
          <a:xfrm>
            <a:off x="3275856" y="4509120"/>
            <a:ext cx="1273104" cy="1296144"/>
            <a:chOff x="3203848" y="3140968"/>
            <a:chExt cx="1273104" cy="1296144"/>
          </a:xfrm>
        </p:grpSpPr>
        <p:pic>
          <p:nvPicPr>
            <p:cNvPr id="39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203848" y="3140968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" name="Obdĺžnik 39"/>
            <p:cNvSpPr/>
            <p:nvPr/>
          </p:nvSpPr>
          <p:spPr>
            <a:xfrm>
              <a:off x="3210260" y="3429000"/>
              <a:ext cx="126669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4" name="Skupina 43"/>
          <p:cNvGrpSpPr/>
          <p:nvPr/>
        </p:nvGrpSpPr>
        <p:grpSpPr>
          <a:xfrm>
            <a:off x="6300192" y="4509120"/>
            <a:ext cx="1235455" cy="1296144"/>
            <a:chOff x="6372200" y="2132856"/>
            <a:chExt cx="1235455" cy="1296144"/>
          </a:xfrm>
        </p:grpSpPr>
        <p:pic>
          <p:nvPicPr>
            <p:cNvPr id="45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372200" y="2132856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" name="Obdĺžnik 45"/>
            <p:cNvSpPr/>
            <p:nvPr/>
          </p:nvSpPr>
          <p:spPr>
            <a:xfrm>
              <a:off x="6444208" y="2492896"/>
              <a:ext cx="109998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47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55576" y="3573016"/>
            <a:ext cx="2304256" cy="2417449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Obdĺžnik 47"/>
          <p:cNvSpPr/>
          <p:nvPr/>
        </p:nvSpPr>
        <p:spPr>
          <a:xfrm>
            <a:off x="467544" y="4365104"/>
            <a:ext cx="2699791" cy="792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54</a:t>
            </a:r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</a:t>
            </a:r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79</a:t>
            </a:r>
            <a:endParaRPr lang="sk-SK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9" name="Obdĺžnik 48"/>
          <p:cNvSpPr/>
          <p:nvPr/>
        </p:nvSpPr>
        <p:spPr>
          <a:xfrm>
            <a:off x="899592" y="1988840"/>
            <a:ext cx="19078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92</a:t>
            </a:r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&lt;</a:t>
            </a:r>
            <a:r>
              <a:rPr lang="sk-SK" sz="44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88</a:t>
            </a:r>
            <a:endParaRPr lang="sk-SK" sz="44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Tlačidlo akcie: Dopredu alebo Ďalej 26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aoblený obdĺžnik 25"/>
          <p:cNvSpPr/>
          <p:nvPr/>
        </p:nvSpPr>
        <p:spPr>
          <a:xfrm>
            <a:off x="323528" y="548680"/>
            <a:ext cx="8532440" cy="583264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2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3568" y="1124745"/>
            <a:ext cx="2402861" cy="2520280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1043608" y="2132856"/>
            <a:ext cx="19078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76&gt;67</a:t>
            </a:r>
            <a:endParaRPr lang="sk-SK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059832" y="764704"/>
            <a:ext cx="924146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Posúď, či je to pravda. </a:t>
            </a:r>
          </a:p>
          <a:p>
            <a:r>
              <a:rPr lang="sk-SK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Klikni na správnu odpoveď.</a:t>
            </a:r>
            <a:endParaRPr lang="sk-SK" sz="32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11559" y="3573016"/>
            <a:ext cx="2402861" cy="2520280"/>
          </a:xfrm>
          <a:prstGeom prst="rect">
            <a:avLst/>
          </a:prstGeom>
          <a:noFill/>
        </p:spPr>
      </p:pic>
      <p:grpSp>
        <p:nvGrpSpPr>
          <p:cNvPr id="5" name="Skupina 29"/>
          <p:cNvGrpSpPr/>
          <p:nvPr/>
        </p:nvGrpSpPr>
        <p:grpSpPr>
          <a:xfrm>
            <a:off x="3347864" y="2276872"/>
            <a:ext cx="1266693" cy="1224136"/>
            <a:chOff x="3347864" y="1916832"/>
            <a:chExt cx="1266693" cy="1224136"/>
          </a:xfrm>
        </p:grpSpPr>
        <p:pic>
          <p:nvPicPr>
            <p:cNvPr id="3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347864" y="1916832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11" name="Obdĺžnik 10"/>
            <p:cNvSpPr/>
            <p:nvPr/>
          </p:nvSpPr>
          <p:spPr>
            <a:xfrm>
              <a:off x="3347864" y="2204864"/>
              <a:ext cx="126669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7" name="Skupina 18"/>
          <p:cNvGrpSpPr/>
          <p:nvPr/>
        </p:nvGrpSpPr>
        <p:grpSpPr>
          <a:xfrm>
            <a:off x="6156176" y="2276872"/>
            <a:ext cx="1185487" cy="1224136"/>
            <a:chOff x="7063554" y="2060848"/>
            <a:chExt cx="1185487" cy="1224136"/>
          </a:xfrm>
        </p:grpSpPr>
        <p:pic>
          <p:nvPicPr>
            <p:cNvPr id="4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7063554" y="2060848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12" name="Obdĺžnik 11"/>
            <p:cNvSpPr/>
            <p:nvPr/>
          </p:nvSpPr>
          <p:spPr>
            <a:xfrm>
              <a:off x="7149060" y="2276872"/>
              <a:ext cx="1099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6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348880"/>
            <a:ext cx="1080120" cy="1080120"/>
          </a:xfrm>
          <a:prstGeom prst="rect">
            <a:avLst/>
          </a:prstGeom>
          <a:noFill/>
        </p:spPr>
      </p:pic>
      <p:pic>
        <p:nvPicPr>
          <p:cNvPr id="17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2276872"/>
            <a:ext cx="1194023" cy="1152128"/>
          </a:xfrm>
          <a:prstGeom prst="rect">
            <a:avLst/>
          </a:prstGeom>
          <a:noFill/>
        </p:spPr>
      </p:pic>
      <p:grpSp>
        <p:nvGrpSpPr>
          <p:cNvPr id="13" name="Skupina 20"/>
          <p:cNvGrpSpPr/>
          <p:nvPr/>
        </p:nvGrpSpPr>
        <p:grpSpPr>
          <a:xfrm>
            <a:off x="6156176" y="4581128"/>
            <a:ext cx="1185487" cy="1224136"/>
            <a:chOff x="7063554" y="2060848"/>
            <a:chExt cx="1185487" cy="1224136"/>
          </a:xfrm>
        </p:grpSpPr>
        <p:pic>
          <p:nvPicPr>
            <p:cNvPr id="22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7063554" y="2060848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23" name="Obdĺžnik 22"/>
            <p:cNvSpPr/>
            <p:nvPr/>
          </p:nvSpPr>
          <p:spPr>
            <a:xfrm>
              <a:off x="7149060" y="2276872"/>
              <a:ext cx="1099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24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581128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4581128"/>
            <a:ext cx="1194023" cy="1152128"/>
          </a:xfrm>
          <a:prstGeom prst="rect">
            <a:avLst/>
          </a:prstGeom>
          <a:noFill/>
        </p:spPr>
      </p:pic>
      <p:grpSp>
        <p:nvGrpSpPr>
          <p:cNvPr id="14" name="Skupina 28"/>
          <p:cNvGrpSpPr/>
          <p:nvPr/>
        </p:nvGrpSpPr>
        <p:grpSpPr>
          <a:xfrm>
            <a:off x="3347864" y="4581128"/>
            <a:ext cx="1266693" cy="1224136"/>
            <a:chOff x="3491880" y="4869160"/>
            <a:chExt cx="1266693" cy="1224136"/>
          </a:xfrm>
        </p:grpSpPr>
        <p:pic>
          <p:nvPicPr>
            <p:cNvPr id="27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491880" y="4869160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28" name="Obdĺžnik 27"/>
            <p:cNvSpPr/>
            <p:nvPr/>
          </p:nvSpPr>
          <p:spPr>
            <a:xfrm>
              <a:off x="3491880" y="5157192"/>
              <a:ext cx="126669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31" name="Obdĺžnik 30"/>
          <p:cNvSpPr/>
          <p:nvPr/>
        </p:nvSpPr>
        <p:spPr>
          <a:xfrm>
            <a:off x="971600" y="4509120"/>
            <a:ext cx="19078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45&lt;92</a:t>
            </a:r>
            <a:endParaRPr lang="sk-SK" sz="4400" b="1" cap="none" spc="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9" name="Tlačidlo akcie: Dopredu alebo Ďalej 28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ĺžnik 22"/>
          <p:cNvSpPr/>
          <p:nvPr/>
        </p:nvSpPr>
        <p:spPr>
          <a:xfrm>
            <a:off x="323528" y="548680"/>
            <a:ext cx="8532440" cy="590465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3059832" y="692696"/>
            <a:ext cx="924146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3200" b="1" cap="none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Posúď, či je to pravda. </a:t>
            </a:r>
          </a:p>
          <a:p>
            <a:r>
              <a:rPr lang="sk-SK" sz="3200" b="1" cap="none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Klikni na správnu odpoveď.</a:t>
            </a:r>
            <a:endParaRPr lang="sk-SK" sz="3200" b="1" cap="none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6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420888"/>
            <a:ext cx="1080120" cy="1080120"/>
          </a:xfrm>
          <a:prstGeom prst="rect">
            <a:avLst/>
          </a:prstGeom>
          <a:noFill/>
        </p:spPr>
      </p:pic>
      <p:pic>
        <p:nvPicPr>
          <p:cNvPr id="17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2276872"/>
            <a:ext cx="1194023" cy="1152128"/>
          </a:xfrm>
          <a:prstGeom prst="rect">
            <a:avLst/>
          </a:prstGeom>
          <a:noFill/>
        </p:spPr>
      </p:pic>
      <p:pic>
        <p:nvPicPr>
          <p:cNvPr id="24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941168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797152"/>
            <a:ext cx="1194023" cy="1152128"/>
          </a:xfrm>
          <a:prstGeom prst="rect">
            <a:avLst/>
          </a:prstGeom>
          <a:noFill/>
        </p:spPr>
      </p:pic>
      <p:pic>
        <p:nvPicPr>
          <p:cNvPr id="26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11560" y="1124744"/>
            <a:ext cx="2539546" cy="26642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Skupina 31"/>
          <p:cNvGrpSpPr/>
          <p:nvPr/>
        </p:nvGrpSpPr>
        <p:grpSpPr>
          <a:xfrm>
            <a:off x="3419872" y="2276872"/>
            <a:ext cx="1273104" cy="1296144"/>
            <a:chOff x="3203848" y="3140968"/>
            <a:chExt cx="1273104" cy="1296144"/>
          </a:xfrm>
        </p:grpSpPr>
        <p:pic>
          <p:nvPicPr>
            <p:cNvPr id="29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203848" y="3140968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Obdĺžnik 29"/>
            <p:cNvSpPr/>
            <p:nvPr/>
          </p:nvSpPr>
          <p:spPr>
            <a:xfrm>
              <a:off x="3210260" y="3429000"/>
              <a:ext cx="126669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" name="Skupina 36"/>
          <p:cNvGrpSpPr/>
          <p:nvPr/>
        </p:nvGrpSpPr>
        <p:grpSpPr>
          <a:xfrm>
            <a:off x="6084168" y="2204864"/>
            <a:ext cx="1235455" cy="1296144"/>
            <a:chOff x="6372200" y="2132856"/>
            <a:chExt cx="1235455" cy="1296144"/>
          </a:xfrm>
        </p:grpSpPr>
        <p:pic>
          <p:nvPicPr>
            <p:cNvPr id="34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372200" y="2132856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Obdĺžnik 35"/>
            <p:cNvSpPr/>
            <p:nvPr/>
          </p:nvSpPr>
          <p:spPr>
            <a:xfrm>
              <a:off x="6444208" y="2492896"/>
              <a:ext cx="109998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37"/>
          <p:cNvGrpSpPr/>
          <p:nvPr/>
        </p:nvGrpSpPr>
        <p:grpSpPr>
          <a:xfrm>
            <a:off x="3419872" y="4797152"/>
            <a:ext cx="1273104" cy="1296144"/>
            <a:chOff x="3203848" y="3140968"/>
            <a:chExt cx="1273104" cy="1296144"/>
          </a:xfrm>
        </p:grpSpPr>
        <p:pic>
          <p:nvPicPr>
            <p:cNvPr id="39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203848" y="3140968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" name="Obdĺžnik 39"/>
            <p:cNvSpPr/>
            <p:nvPr/>
          </p:nvSpPr>
          <p:spPr>
            <a:xfrm>
              <a:off x="3210260" y="3429000"/>
              <a:ext cx="126669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5" name="Skupina 43"/>
          <p:cNvGrpSpPr/>
          <p:nvPr/>
        </p:nvGrpSpPr>
        <p:grpSpPr>
          <a:xfrm>
            <a:off x="6156176" y="4797152"/>
            <a:ext cx="1235455" cy="1296144"/>
            <a:chOff x="6372200" y="2132856"/>
            <a:chExt cx="1235455" cy="1296144"/>
          </a:xfrm>
        </p:grpSpPr>
        <p:pic>
          <p:nvPicPr>
            <p:cNvPr id="45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372200" y="2132856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" name="Obdĺžnik 45"/>
            <p:cNvSpPr/>
            <p:nvPr/>
          </p:nvSpPr>
          <p:spPr>
            <a:xfrm>
              <a:off x="6444208" y="2492896"/>
              <a:ext cx="109998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47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39552" y="3717032"/>
            <a:ext cx="2592288" cy="2719629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Obdĺžnik 47"/>
          <p:cNvSpPr/>
          <p:nvPr/>
        </p:nvSpPr>
        <p:spPr>
          <a:xfrm>
            <a:off x="395536" y="4653136"/>
            <a:ext cx="269979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Comic Sans MS" pitchFamily="66" charset="0"/>
              </a:rPr>
              <a:t>32&lt;57</a:t>
            </a:r>
            <a:endParaRPr lang="sk-SK" sz="44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9" name="Obdĺžnik 48"/>
          <p:cNvSpPr/>
          <p:nvPr/>
        </p:nvSpPr>
        <p:spPr>
          <a:xfrm>
            <a:off x="899592" y="2060848"/>
            <a:ext cx="19078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29</a:t>
            </a:r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&lt;43</a:t>
            </a:r>
            <a:endParaRPr lang="sk-SK" sz="4400" b="1" cap="none" spc="0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Tlačidlo akcie: Dopredu alebo Ďalej 26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aoblený obdĺžnik 33"/>
          <p:cNvSpPr/>
          <p:nvPr/>
        </p:nvSpPr>
        <p:spPr>
          <a:xfrm>
            <a:off x="323528" y="548680"/>
            <a:ext cx="8532440" cy="590465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2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11560" y="1268760"/>
            <a:ext cx="2334207" cy="2448272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788310" y="1988840"/>
            <a:ext cx="206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35</a:t>
            </a:r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&gt;</a:t>
            </a:r>
            <a:r>
              <a:rPr lang="sk-SK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49</a:t>
            </a:r>
            <a:endParaRPr lang="sk-SK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7308304" y="3284984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915816" y="620688"/>
            <a:ext cx="924146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32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Posúď, či je to pravda. </a:t>
            </a:r>
          </a:p>
          <a:p>
            <a:r>
              <a:rPr lang="sk-SK" sz="32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Klikni na správnu odpoveď.</a:t>
            </a:r>
            <a:endParaRPr lang="sk-SK" sz="32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9552" y="3717032"/>
            <a:ext cx="2376264" cy="2492384"/>
          </a:xfrm>
          <a:prstGeom prst="rect">
            <a:avLst/>
          </a:prstGeom>
          <a:noFill/>
        </p:spPr>
      </p:pic>
      <p:grpSp>
        <p:nvGrpSpPr>
          <p:cNvPr id="5" name="Skupina 29"/>
          <p:cNvGrpSpPr/>
          <p:nvPr/>
        </p:nvGrpSpPr>
        <p:grpSpPr>
          <a:xfrm>
            <a:off x="3203848" y="2348880"/>
            <a:ext cx="1266693" cy="1224136"/>
            <a:chOff x="3347864" y="1916832"/>
            <a:chExt cx="1266693" cy="1224136"/>
          </a:xfrm>
        </p:grpSpPr>
        <p:pic>
          <p:nvPicPr>
            <p:cNvPr id="3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347864" y="1916832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11" name="Obdĺžnik 10"/>
            <p:cNvSpPr/>
            <p:nvPr/>
          </p:nvSpPr>
          <p:spPr>
            <a:xfrm>
              <a:off x="3347864" y="2204864"/>
              <a:ext cx="126669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7" name="Skupina 18"/>
          <p:cNvGrpSpPr/>
          <p:nvPr/>
        </p:nvGrpSpPr>
        <p:grpSpPr>
          <a:xfrm>
            <a:off x="6300192" y="2276872"/>
            <a:ext cx="1185487" cy="1224136"/>
            <a:chOff x="7063554" y="2060848"/>
            <a:chExt cx="1185487" cy="1224136"/>
          </a:xfrm>
        </p:grpSpPr>
        <p:pic>
          <p:nvPicPr>
            <p:cNvPr id="4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7063554" y="2060848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12" name="Obdĺžnik 11"/>
            <p:cNvSpPr/>
            <p:nvPr/>
          </p:nvSpPr>
          <p:spPr>
            <a:xfrm>
              <a:off x="7149060" y="2276872"/>
              <a:ext cx="1099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6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2348880"/>
            <a:ext cx="1080120" cy="1080120"/>
          </a:xfrm>
          <a:prstGeom prst="rect">
            <a:avLst/>
          </a:prstGeom>
          <a:noFill/>
        </p:spPr>
      </p:pic>
      <p:pic>
        <p:nvPicPr>
          <p:cNvPr id="17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2420888"/>
            <a:ext cx="1194023" cy="1152128"/>
          </a:xfrm>
          <a:prstGeom prst="rect">
            <a:avLst/>
          </a:prstGeom>
          <a:noFill/>
        </p:spPr>
      </p:pic>
      <p:grpSp>
        <p:nvGrpSpPr>
          <p:cNvPr id="13" name="Skupina 20"/>
          <p:cNvGrpSpPr/>
          <p:nvPr/>
        </p:nvGrpSpPr>
        <p:grpSpPr>
          <a:xfrm>
            <a:off x="6300192" y="4869160"/>
            <a:ext cx="1185487" cy="1224136"/>
            <a:chOff x="7063554" y="2060848"/>
            <a:chExt cx="1185487" cy="1224136"/>
          </a:xfrm>
        </p:grpSpPr>
        <p:pic>
          <p:nvPicPr>
            <p:cNvPr id="22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7063554" y="2060848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23" name="Obdĺžnik 22"/>
            <p:cNvSpPr/>
            <p:nvPr/>
          </p:nvSpPr>
          <p:spPr>
            <a:xfrm>
              <a:off x="7149060" y="2276872"/>
              <a:ext cx="1099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24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941168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4869160"/>
            <a:ext cx="1194023" cy="1152128"/>
          </a:xfrm>
          <a:prstGeom prst="rect">
            <a:avLst/>
          </a:prstGeom>
          <a:noFill/>
        </p:spPr>
      </p:pic>
      <p:grpSp>
        <p:nvGrpSpPr>
          <p:cNvPr id="14" name="Skupina 28"/>
          <p:cNvGrpSpPr/>
          <p:nvPr/>
        </p:nvGrpSpPr>
        <p:grpSpPr>
          <a:xfrm>
            <a:off x="3275856" y="4869160"/>
            <a:ext cx="1266693" cy="1224136"/>
            <a:chOff x="3491880" y="4869160"/>
            <a:chExt cx="1266693" cy="1224136"/>
          </a:xfrm>
        </p:grpSpPr>
        <p:pic>
          <p:nvPicPr>
            <p:cNvPr id="27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491880" y="4869160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28" name="Obdĺžnik 27"/>
            <p:cNvSpPr/>
            <p:nvPr/>
          </p:nvSpPr>
          <p:spPr>
            <a:xfrm>
              <a:off x="3491880" y="5157192"/>
              <a:ext cx="126669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31" name="Obdĺžnik 30"/>
          <p:cNvSpPr/>
          <p:nvPr/>
        </p:nvSpPr>
        <p:spPr>
          <a:xfrm>
            <a:off x="827584" y="4725144"/>
            <a:ext cx="19078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7</a:t>
            </a:r>
            <a:r>
              <a:rPr lang="sk-SK" sz="44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5</a:t>
            </a:r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&lt;92</a:t>
            </a:r>
            <a:endParaRPr lang="sk-SK" sz="4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lačidlo akcie: Dopredu alebo Ďalej 25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ĺžnik 22"/>
          <p:cNvSpPr/>
          <p:nvPr/>
        </p:nvSpPr>
        <p:spPr>
          <a:xfrm>
            <a:off x="323528" y="476672"/>
            <a:ext cx="8532440" cy="590465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3059832" y="692696"/>
            <a:ext cx="924146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32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Posúď, či je to pravda. </a:t>
            </a:r>
          </a:p>
          <a:p>
            <a:r>
              <a:rPr lang="sk-SK" sz="32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Klikni na správnu odpoveď.</a:t>
            </a:r>
            <a:endParaRPr lang="sk-SK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6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420888"/>
            <a:ext cx="1080120" cy="1080120"/>
          </a:xfrm>
          <a:prstGeom prst="rect">
            <a:avLst/>
          </a:prstGeom>
          <a:noFill/>
        </p:spPr>
      </p:pic>
      <p:pic>
        <p:nvPicPr>
          <p:cNvPr id="17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2276872"/>
            <a:ext cx="1194023" cy="1152128"/>
          </a:xfrm>
          <a:prstGeom prst="rect">
            <a:avLst/>
          </a:prstGeom>
          <a:noFill/>
        </p:spPr>
      </p:pic>
      <p:pic>
        <p:nvPicPr>
          <p:cNvPr id="24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941168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797152"/>
            <a:ext cx="1194023" cy="1152128"/>
          </a:xfrm>
          <a:prstGeom prst="rect">
            <a:avLst/>
          </a:prstGeom>
          <a:noFill/>
        </p:spPr>
      </p:pic>
      <p:pic>
        <p:nvPicPr>
          <p:cNvPr id="26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11560" y="1124744"/>
            <a:ext cx="2448272" cy="25685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Skupina 31"/>
          <p:cNvGrpSpPr/>
          <p:nvPr/>
        </p:nvGrpSpPr>
        <p:grpSpPr>
          <a:xfrm>
            <a:off x="3419872" y="2276872"/>
            <a:ext cx="1273104" cy="1296144"/>
            <a:chOff x="3203848" y="3140968"/>
            <a:chExt cx="1273104" cy="1296144"/>
          </a:xfrm>
        </p:grpSpPr>
        <p:pic>
          <p:nvPicPr>
            <p:cNvPr id="29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203848" y="3140968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Obdĺžnik 29"/>
            <p:cNvSpPr/>
            <p:nvPr/>
          </p:nvSpPr>
          <p:spPr>
            <a:xfrm>
              <a:off x="3210260" y="3429000"/>
              <a:ext cx="126669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" name="Skupina 36"/>
          <p:cNvGrpSpPr/>
          <p:nvPr/>
        </p:nvGrpSpPr>
        <p:grpSpPr>
          <a:xfrm>
            <a:off x="6084168" y="2204864"/>
            <a:ext cx="1235455" cy="1296144"/>
            <a:chOff x="6372200" y="2132856"/>
            <a:chExt cx="1235455" cy="1296144"/>
          </a:xfrm>
        </p:grpSpPr>
        <p:pic>
          <p:nvPicPr>
            <p:cNvPr id="34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372200" y="2132856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Obdĺžnik 35"/>
            <p:cNvSpPr/>
            <p:nvPr/>
          </p:nvSpPr>
          <p:spPr>
            <a:xfrm>
              <a:off x="6444208" y="2492896"/>
              <a:ext cx="109998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Skupina 37"/>
          <p:cNvGrpSpPr/>
          <p:nvPr/>
        </p:nvGrpSpPr>
        <p:grpSpPr>
          <a:xfrm>
            <a:off x="3419872" y="4797152"/>
            <a:ext cx="1273104" cy="1296144"/>
            <a:chOff x="3203848" y="3140968"/>
            <a:chExt cx="1273104" cy="1296144"/>
          </a:xfrm>
        </p:grpSpPr>
        <p:pic>
          <p:nvPicPr>
            <p:cNvPr id="39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203848" y="3140968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" name="Obdĺžnik 39"/>
            <p:cNvSpPr/>
            <p:nvPr/>
          </p:nvSpPr>
          <p:spPr>
            <a:xfrm>
              <a:off x="3210260" y="3429000"/>
              <a:ext cx="126669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5" name="Skupina 43"/>
          <p:cNvGrpSpPr/>
          <p:nvPr/>
        </p:nvGrpSpPr>
        <p:grpSpPr>
          <a:xfrm>
            <a:off x="6156176" y="4797152"/>
            <a:ext cx="1235455" cy="1296144"/>
            <a:chOff x="6372200" y="2132856"/>
            <a:chExt cx="1235455" cy="1296144"/>
          </a:xfrm>
        </p:grpSpPr>
        <p:pic>
          <p:nvPicPr>
            <p:cNvPr id="45" name="Picture 7" descr="C:\Users\dell_vostro_001\Desktop\gify\obr\JABKO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372200" y="2132856"/>
              <a:ext cx="1235455" cy="129614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" name="Obdĺžnik 45"/>
            <p:cNvSpPr/>
            <p:nvPr/>
          </p:nvSpPr>
          <p:spPr>
            <a:xfrm>
              <a:off x="6444208" y="2492896"/>
              <a:ext cx="109998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47" name="Picture 7" descr="C:\Users\dell_vostro_001\Desktop\gify\obr\JABKO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39552" y="3717032"/>
            <a:ext cx="2448272" cy="2568539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Obdĺžnik 47"/>
          <p:cNvSpPr/>
          <p:nvPr/>
        </p:nvSpPr>
        <p:spPr>
          <a:xfrm>
            <a:off x="395536" y="4653136"/>
            <a:ext cx="269979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itchFamily="66" charset="0"/>
              </a:rPr>
              <a:t>22&lt;27</a:t>
            </a:r>
            <a:endParaRPr lang="sk-SK" sz="4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9" name="Obdĺžnik 48"/>
          <p:cNvSpPr/>
          <p:nvPr/>
        </p:nvSpPr>
        <p:spPr>
          <a:xfrm>
            <a:off x="899592" y="2060848"/>
            <a:ext cx="19078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49&lt;53</a:t>
            </a:r>
            <a:endParaRPr lang="sk-SK" sz="4400" b="1" cap="none" spc="0" dirty="0">
              <a:ln w="11430"/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Tlačidlo akcie: Dopredu alebo Ďalej 26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aoblený obdĺžnik 25"/>
          <p:cNvSpPr/>
          <p:nvPr/>
        </p:nvSpPr>
        <p:spPr>
          <a:xfrm>
            <a:off x="323528" y="548680"/>
            <a:ext cx="8532440" cy="583264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2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3568" y="1124744"/>
            <a:ext cx="2520280" cy="2643437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1043608" y="2132856"/>
            <a:ext cx="19078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65&gt;56</a:t>
            </a:r>
            <a:endParaRPr lang="sk-SK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059832" y="764704"/>
            <a:ext cx="924146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Posúď, či je to pravda. </a:t>
            </a:r>
          </a:p>
          <a:p>
            <a:r>
              <a:rPr lang="sk-SK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Klikni na správnu odpoveď.</a:t>
            </a:r>
            <a:endParaRPr lang="sk-SK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" name="Picture 6" descr="C:\Users\dell_vostro_001\Desktop\gify\obr\JABK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11560" y="3573016"/>
            <a:ext cx="2520280" cy="2643437"/>
          </a:xfrm>
          <a:prstGeom prst="rect">
            <a:avLst/>
          </a:prstGeom>
          <a:noFill/>
        </p:spPr>
      </p:pic>
      <p:grpSp>
        <p:nvGrpSpPr>
          <p:cNvPr id="5" name="Skupina 29"/>
          <p:cNvGrpSpPr/>
          <p:nvPr/>
        </p:nvGrpSpPr>
        <p:grpSpPr>
          <a:xfrm>
            <a:off x="3347864" y="2276872"/>
            <a:ext cx="1266693" cy="1224136"/>
            <a:chOff x="3347864" y="1916832"/>
            <a:chExt cx="1266693" cy="1224136"/>
          </a:xfrm>
        </p:grpSpPr>
        <p:pic>
          <p:nvPicPr>
            <p:cNvPr id="3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347864" y="1916832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11" name="Obdĺžnik 10"/>
            <p:cNvSpPr/>
            <p:nvPr/>
          </p:nvSpPr>
          <p:spPr>
            <a:xfrm>
              <a:off x="3347864" y="2204864"/>
              <a:ext cx="126669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7" name="Skupina 18"/>
          <p:cNvGrpSpPr/>
          <p:nvPr/>
        </p:nvGrpSpPr>
        <p:grpSpPr>
          <a:xfrm>
            <a:off x="6156176" y="2276872"/>
            <a:ext cx="1185487" cy="1224136"/>
            <a:chOff x="7063554" y="2060848"/>
            <a:chExt cx="1185487" cy="1224136"/>
          </a:xfrm>
        </p:grpSpPr>
        <p:pic>
          <p:nvPicPr>
            <p:cNvPr id="4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7063554" y="2060848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12" name="Obdĺžnik 11"/>
            <p:cNvSpPr/>
            <p:nvPr/>
          </p:nvSpPr>
          <p:spPr>
            <a:xfrm>
              <a:off x="7149060" y="2276872"/>
              <a:ext cx="1099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6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348880"/>
            <a:ext cx="1080120" cy="1080120"/>
          </a:xfrm>
          <a:prstGeom prst="rect">
            <a:avLst/>
          </a:prstGeom>
          <a:noFill/>
        </p:spPr>
      </p:pic>
      <p:pic>
        <p:nvPicPr>
          <p:cNvPr id="17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2276872"/>
            <a:ext cx="1194023" cy="1152128"/>
          </a:xfrm>
          <a:prstGeom prst="rect">
            <a:avLst/>
          </a:prstGeom>
          <a:noFill/>
        </p:spPr>
      </p:pic>
      <p:grpSp>
        <p:nvGrpSpPr>
          <p:cNvPr id="8" name="Skupina 20"/>
          <p:cNvGrpSpPr/>
          <p:nvPr/>
        </p:nvGrpSpPr>
        <p:grpSpPr>
          <a:xfrm>
            <a:off x="6156176" y="4581128"/>
            <a:ext cx="1185487" cy="1224136"/>
            <a:chOff x="7063554" y="2060848"/>
            <a:chExt cx="1185487" cy="1224136"/>
          </a:xfrm>
        </p:grpSpPr>
        <p:pic>
          <p:nvPicPr>
            <p:cNvPr id="22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7063554" y="2060848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23" name="Obdĺžnik 22"/>
            <p:cNvSpPr/>
            <p:nvPr/>
          </p:nvSpPr>
          <p:spPr>
            <a:xfrm>
              <a:off x="7149060" y="2276872"/>
              <a:ext cx="1099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NIE</a:t>
              </a:r>
              <a:endParaRPr lang="sk-SK" sz="3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24" name="Picture 9" descr="C:\Users\dell_vostro_001\Desktop\gify\obr\mix1 (87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581128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10" descr="C:\Users\dell_vostro_001\Desktop\gify\obr\mix1 (4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4581128"/>
            <a:ext cx="1194023" cy="1152128"/>
          </a:xfrm>
          <a:prstGeom prst="rect">
            <a:avLst/>
          </a:prstGeom>
          <a:noFill/>
        </p:spPr>
      </p:pic>
      <p:grpSp>
        <p:nvGrpSpPr>
          <p:cNvPr id="13" name="Skupina 28"/>
          <p:cNvGrpSpPr/>
          <p:nvPr/>
        </p:nvGrpSpPr>
        <p:grpSpPr>
          <a:xfrm>
            <a:off x="3347864" y="4581128"/>
            <a:ext cx="1266693" cy="1224136"/>
            <a:chOff x="3491880" y="4869160"/>
            <a:chExt cx="1266693" cy="1224136"/>
          </a:xfrm>
        </p:grpSpPr>
        <p:pic>
          <p:nvPicPr>
            <p:cNvPr id="27" name="Picture 6" descr="C:\Users\dell_vostro_001\Desktop\gify\obr\JABKO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3491880" y="4869160"/>
              <a:ext cx="1167104" cy="1224136"/>
            </a:xfrm>
            <a:prstGeom prst="rect">
              <a:avLst/>
            </a:prstGeom>
            <a:noFill/>
          </p:spPr>
        </p:pic>
        <p:sp>
          <p:nvSpPr>
            <p:cNvPr id="28" name="Obdĺžnik 27"/>
            <p:cNvSpPr/>
            <p:nvPr/>
          </p:nvSpPr>
          <p:spPr>
            <a:xfrm>
              <a:off x="3491880" y="5157192"/>
              <a:ext cx="126669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3600" b="1" cap="none" spc="0" dirty="0" smtClean="0">
                  <a:ln w="11430"/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itchFamily="66" charset="0"/>
                </a:rPr>
                <a:t>ÁNO</a:t>
              </a:r>
              <a:endParaRPr lang="sk-SK" sz="36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31" name="Obdĺžnik 30"/>
          <p:cNvSpPr/>
          <p:nvPr/>
        </p:nvSpPr>
        <p:spPr>
          <a:xfrm>
            <a:off x="971600" y="4509120"/>
            <a:ext cx="19078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34&lt;81</a:t>
            </a:r>
            <a:endParaRPr lang="sk-SK" sz="4400" b="1" cap="none" spc="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9" name="Tlačidlo akcie: Dopredu alebo Ďalej 28">
            <a:hlinkClick r:id="" action="ppaction://hlinkshowjump?jump=nextslide" highlightClick="1"/>
          </p:cNvPr>
          <p:cNvSpPr/>
          <p:nvPr/>
        </p:nvSpPr>
        <p:spPr>
          <a:xfrm>
            <a:off x="8316416" y="6021288"/>
            <a:ext cx="682376" cy="720080"/>
          </a:xfrm>
          <a:prstGeom prst="actionButtonForwardNex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212</Words>
  <Application>Microsoft Office PowerPoint</Application>
  <PresentationFormat>Prezentácia na obrazovke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</vt:vector>
  </TitlesOfParts>
  <Company>ŠPÚ - projekt Jazyky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SPU</dc:creator>
  <cp:lastModifiedBy>SPU</cp:lastModifiedBy>
  <cp:revision>97</cp:revision>
  <dcterms:created xsi:type="dcterms:W3CDTF">2010-11-06T16:58:25Z</dcterms:created>
  <dcterms:modified xsi:type="dcterms:W3CDTF">2010-11-21T18:17:34Z</dcterms:modified>
</cp:coreProperties>
</file>