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81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4" r:id="rId15"/>
    <p:sldId id="277" r:id="rId16"/>
    <p:sldId id="278" r:id="rId17"/>
    <p:sldId id="279" r:id="rId18"/>
    <p:sldId id="280" r:id="rId19"/>
    <p:sldId id="262" r:id="rId20"/>
    <p:sldId id="282" r:id="rId21"/>
    <p:sldId id="283" r:id="rId22"/>
    <p:sldId id="26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r3LTREO90X3mefjvetrsA==" hashData="o4MABiNq15QSwIlWaTVo8wqUIN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99FF99"/>
    <a:srgbClr val="FFFF99"/>
    <a:srgbClr val="FFFFCC"/>
    <a:srgbClr val="971772"/>
    <a:srgbClr val="33CC33"/>
    <a:srgbClr val="CC3399"/>
    <a:srgbClr val="3399FF"/>
    <a:srgbClr val="FF9933"/>
    <a:srgbClr val="00CC66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7" autoAdjust="0"/>
    <p:restoredTop sz="94660"/>
  </p:normalViewPr>
  <p:slideViewPr>
    <p:cSldViewPr>
      <p:cViewPr varScale="1">
        <p:scale>
          <a:sx n="88" d="100"/>
          <a:sy n="88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4E8FE-A282-4C44-A64B-E4D7210830B1}" type="datetimeFigureOut">
              <a:rPr lang="sk-SK" smtClean="0"/>
              <a:pPr/>
              <a:t>7. 12. 2010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056F2-EA12-4381-B1C0-91906764CA4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56F2-EA12-4381-B1C0-91906764CA45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56F2-EA12-4381-B1C0-91906764CA45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56F2-EA12-4381-B1C0-91906764CA45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56F2-EA12-4381-B1C0-91906764CA45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56F2-EA12-4381-B1C0-91906764CA45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056F2-EA12-4381-B1C0-91906764CA45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85EF6-28A0-4052-908B-B0994A7AFE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081D5-A00B-4AAC-B9CD-B56027BA480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73B3-C9D5-46CD-8379-D194A30C16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E5E3-D0E9-4DA4-ADD1-7F2B1499DE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CA0DA-33C2-4E3D-91FC-329EDA52BF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91564-9517-4856-AD5B-100CC48A0A2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692A4-6D85-428F-A9FF-1E8DDB6E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D618E-735F-4F72-BB2F-31A453766B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398F-F29F-4918-A769-8668A47A46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12B91-8968-4FA4-9CA2-8B580487B7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07002-B3A6-4E85-BBD2-B0882DA537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857C97C-6C5C-4122-9E30-9D7A7AE08DA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hyperlink" Target="http://www.beruska8.cz/" TargetMode="Externa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ify.nou.com/" TargetMode="External"/><Relationship Id="rId5" Type="http://schemas.openxmlformats.org/officeDocument/2006/relationships/image" Target="../media/image7.gif"/><Relationship Id="rId4" Type="http://schemas.openxmlformats.org/officeDocument/2006/relationships/image" Target="../media/image18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dell_vostro_001\Desktop\MOJE\gify_Janka\obr\a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05064"/>
            <a:ext cx="2400300" cy="2581275"/>
          </a:xfrm>
          <a:prstGeom prst="rect">
            <a:avLst/>
          </a:prstGeom>
          <a:noFill/>
        </p:spPr>
      </p:pic>
      <p:pic>
        <p:nvPicPr>
          <p:cNvPr id="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1905000" cy="232410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2771800" y="3356992"/>
            <a:ext cx="33842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Násobilka</a:t>
            </a:r>
          </a:p>
          <a:p>
            <a:pPr algn="ctr"/>
            <a:r>
              <a:rPr lang="sk-SK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sk-SK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483768" y="5301208"/>
            <a:ext cx="38571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Mgr. Mariana </a:t>
            </a:r>
            <a:r>
              <a:rPr lang="sk-SK" b="1" cap="none" spc="0" dirty="0" err="1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Bančanská</a:t>
            </a:r>
            <a:endParaRPr lang="sk-SK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836712"/>
            <a:ext cx="14954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836712"/>
            <a:ext cx="1485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4221088"/>
            <a:ext cx="714375" cy="666750"/>
          </a:xfrm>
          <a:prstGeom prst="rect">
            <a:avLst/>
          </a:prstGeom>
          <a:noFill/>
        </p:spPr>
      </p:pic>
      <p:pic>
        <p:nvPicPr>
          <p:cNvPr id="9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4221088"/>
            <a:ext cx="714375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539552" y="476672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2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CC33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4.</a:t>
              </a:r>
              <a:endParaRPr lang="sk-SK" sz="6000" b="1" cap="none" spc="0" dirty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CC33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4067944" y="3861048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572000" y="4437112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16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5940152" y="2924944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9" y="4293096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5940152" y="476672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7061036" y="4326174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933056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2852936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548680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-0.03594 -0.493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2771800" y="4293096"/>
            <a:ext cx="3698088" cy="2087771"/>
            <a:chOff x="1739994" y="926971"/>
            <a:chExt cx="3698088" cy="2087771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12443" y="945222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2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FF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9.</a:t>
              </a:r>
              <a:endParaRPr lang="sk-SK" sz="6000" b="1" cap="none" spc="0" dirty="0">
                <a:ln w="11430"/>
                <a:solidFill>
                  <a:srgbClr val="FFFF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5724128" y="620688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571998" y="4437112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36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3419872" y="620688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8" y="4293096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13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1115616" y="620688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802953" y="4326174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692696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692696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692696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01146 0.50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2123728" y="3717032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130981" y="1340768"/>
              <a:ext cx="145745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99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10.</a:t>
              </a:r>
              <a:endParaRPr lang="sk-SK" sz="6000" b="1" cap="none" spc="0" dirty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99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99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3275856" y="620688"/>
            <a:ext cx="2318233" cy="2458731"/>
            <a:chOff x="4204914" y="4071221"/>
            <a:chExt cx="231823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425394" y="4071221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204914" y="4437112"/>
              <a:ext cx="1951175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  40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1259632" y="548680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8" y="4293096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5796136" y="620688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660232" y="4293096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764704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620688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692696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0.04143 L 0.19531 0.429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539552" y="476672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2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99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1.</a:t>
              </a:r>
              <a:endParaRPr lang="sk-SK" sz="6000" b="1" cap="none" spc="0" dirty="0">
                <a:ln w="11430"/>
                <a:solidFill>
                  <a:srgbClr val="FF99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99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FF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5940152" y="764704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830084" y="4437112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6156176" y="3429000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741852" y="4293096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5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3707904" y="3717032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802953" y="4326174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41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908720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212976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717032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2" name="Picture 5" descr="C:\Users\dell_vostro_001\Desktop\mo4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893639">
            <a:off x="971600" y="3140968"/>
            <a:ext cx="762000" cy="7620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26424 -0.0428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ll_vostro_001\Desktop\MOJE\gify_Janka\obr\aaaab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56992"/>
            <a:ext cx="2657475" cy="2438400"/>
          </a:xfrm>
          <a:prstGeom prst="rect">
            <a:avLst/>
          </a:prstGeom>
          <a:noFill/>
        </p:spPr>
      </p:pic>
      <p:sp>
        <p:nvSpPr>
          <p:cNvPr id="3" name="Tlačidlo akcie: Dopredu alebo Ďalej 2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" name="Skupina 5"/>
          <p:cNvGrpSpPr/>
          <p:nvPr/>
        </p:nvGrpSpPr>
        <p:grpSpPr>
          <a:xfrm>
            <a:off x="1115616" y="692696"/>
            <a:ext cx="6840760" cy="2520280"/>
            <a:chOff x="1115616" y="692696"/>
            <a:chExt cx="6840760" cy="252028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" name="Oválna bublina 3"/>
            <p:cNvSpPr/>
            <p:nvPr/>
          </p:nvSpPr>
          <p:spPr>
            <a:xfrm>
              <a:off x="1115616" y="692696"/>
              <a:ext cx="6840760" cy="2520280"/>
            </a:xfrm>
            <a:prstGeom prst="wedgeEllipseCallout">
              <a:avLst>
                <a:gd name="adj1" fmla="val -38056"/>
                <a:gd name="adj2" fmla="val 108294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coolSlant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bdĺžnik 4"/>
            <p:cNvSpPr/>
            <p:nvPr/>
          </p:nvSpPr>
          <p:spPr>
            <a:xfrm>
              <a:off x="1907704" y="1196752"/>
              <a:ext cx="5466561" cy="1323439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91440" tIns="45720" rIns="91440" bIns="45720">
              <a:spAutoFit/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/>
                  <a:solidFill>
                    <a:srgbClr val="FF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Si hlavička!</a:t>
              </a:r>
            </a:p>
            <a:p>
              <a:pPr algn="ctr"/>
              <a:r>
                <a:rPr lang="sk-SK" sz="4000" b="1" cap="none" spc="0" dirty="0" smtClean="0">
                  <a:ln w="11430"/>
                  <a:solidFill>
                    <a:srgbClr val="FF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Skús ďalšie príklady.</a:t>
              </a:r>
              <a:endParaRPr lang="sk-SK" sz="4000" b="1" cap="none" spc="0" dirty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7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3925" y="201613"/>
            <a:ext cx="895350" cy="762000"/>
          </a:xfrm>
          <a:prstGeom prst="rect">
            <a:avLst/>
          </a:prstGeom>
          <a:noFill/>
        </p:spPr>
      </p:pic>
      <p:pic>
        <p:nvPicPr>
          <p:cNvPr id="8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50453">
            <a:off x="4216290" y="21951"/>
            <a:ext cx="1224136" cy="1142527"/>
          </a:xfrm>
          <a:prstGeom prst="rect">
            <a:avLst/>
          </a:prstGeom>
          <a:noFill/>
        </p:spPr>
      </p:pic>
      <p:pic>
        <p:nvPicPr>
          <p:cNvPr id="9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390109">
            <a:off x="860480" y="2020184"/>
            <a:ext cx="905025" cy="844690"/>
          </a:xfrm>
          <a:prstGeom prst="rect">
            <a:avLst/>
          </a:prstGeom>
          <a:noFill/>
        </p:spPr>
      </p:pic>
      <p:pic>
        <p:nvPicPr>
          <p:cNvPr id="10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50906">
            <a:off x="3419872" y="3933056"/>
            <a:ext cx="108012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álna bublina 38"/>
          <p:cNvSpPr/>
          <p:nvPr/>
        </p:nvSpPr>
        <p:spPr>
          <a:xfrm>
            <a:off x="1187624" y="2204864"/>
            <a:ext cx="2736304" cy="1368152"/>
          </a:xfrm>
          <a:prstGeom prst="wedgeEllipseCallout">
            <a:avLst>
              <a:gd name="adj1" fmla="val -26018"/>
              <a:gd name="adj2" fmla="val 129867"/>
            </a:avLst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9" name="Skupina 28"/>
          <p:cNvGrpSpPr/>
          <p:nvPr/>
        </p:nvGrpSpPr>
        <p:grpSpPr>
          <a:xfrm>
            <a:off x="5508104" y="4581128"/>
            <a:ext cx="1512168" cy="1800200"/>
            <a:chOff x="3844909" y="2166549"/>
            <a:chExt cx="1300157" cy="1561334"/>
          </a:xfrm>
        </p:grpSpPr>
        <p:pic>
          <p:nvPicPr>
            <p:cNvPr id="3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bdĺžnik 30"/>
            <p:cNvSpPr/>
            <p:nvPr/>
          </p:nvSpPr>
          <p:spPr>
            <a:xfrm>
              <a:off x="3928065" y="2276872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10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5" name="Skupina 16"/>
          <p:cNvGrpSpPr/>
          <p:nvPr/>
        </p:nvGrpSpPr>
        <p:grpSpPr>
          <a:xfrm>
            <a:off x="6948264" y="4725144"/>
            <a:ext cx="1224136" cy="1512168"/>
            <a:chOff x="6225594" y="3855197"/>
            <a:chExt cx="2097753" cy="2458731"/>
          </a:xfrm>
        </p:grpSpPr>
        <p:pic>
          <p:nvPicPr>
            <p:cNvPr id="26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5594" y="3855197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Obdĺžnik 26"/>
            <p:cNvSpPr/>
            <p:nvPr/>
          </p:nvSpPr>
          <p:spPr>
            <a:xfrm>
              <a:off x="6715898" y="4089362"/>
              <a:ext cx="1200989" cy="180156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9" name="Obdĺžnik 8"/>
          <p:cNvSpPr/>
          <p:nvPr/>
        </p:nvSpPr>
        <p:spPr>
          <a:xfrm>
            <a:off x="665244" y="890469"/>
            <a:ext cx="19880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4 .  </a:t>
            </a:r>
            <a:endParaRPr lang="sk-SK" sz="6000" b="1" cap="none" spc="0" dirty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95536" y="908720"/>
            <a:ext cx="54040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    = 24</a:t>
            </a:r>
            <a:endParaRPr lang="sk-SK" sz="6600" b="1" cap="none" spc="0" dirty="0">
              <a:ln w="11430"/>
              <a:solidFill>
                <a:srgbClr val="CC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4211960" y="1916832"/>
            <a:ext cx="1261077" cy="1561334"/>
            <a:chOff x="3844909" y="2166549"/>
            <a:chExt cx="1261077" cy="1561334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283968" y="2276872"/>
              <a:ext cx="505196" cy="8436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6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5580112" y="1700808"/>
            <a:ext cx="1368152" cy="1944216"/>
            <a:chOff x="2204429" y="4036259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204429" y="4036259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646061" y="4309451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6876256" y="1700808"/>
            <a:ext cx="1224136" cy="1512168"/>
            <a:chOff x="6225594" y="3855197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5594" y="3855197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965977" y="4089362"/>
              <a:ext cx="700834" cy="110799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707904" y="1988840"/>
            <a:ext cx="1763688" cy="1265705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436096" y="1916832"/>
            <a:ext cx="1470165" cy="100811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660232" y="1772816"/>
            <a:ext cx="1512168" cy="1036915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3059832" y="3573016"/>
            <a:ext cx="49655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4 .    =  40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732240" y="4797152"/>
            <a:ext cx="1512168" cy="1036915"/>
          </a:xfrm>
          <a:prstGeom prst="rect">
            <a:avLst/>
          </a:prstGeom>
          <a:noFill/>
        </p:spPr>
      </p:pic>
      <p:pic>
        <p:nvPicPr>
          <p:cNvPr id="2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004048" y="4797152"/>
            <a:ext cx="1763688" cy="1265705"/>
          </a:xfrm>
          <a:prstGeom prst="rect">
            <a:avLst/>
          </a:prstGeom>
          <a:noFill/>
        </p:spPr>
      </p:pic>
      <p:grpSp>
        <p:nvGrpSpPr>
          <p:cNvPr id="32" name="Skupina 14"/>
          <p:cNvGrpSpPr/>
          <p:nvPr/>
        </p:nvGrpSpPr>
        <p:grpSpPr>
          <a:xfrm>
            <a:off x="3995936" y="4509120"/>
            <a:ext cx="1368152" cy="1944216"/>
            <a:chOff x="2204429" y="4036259"/>
            <a:chExt cx="2097753" cy="2458731"/>
          </a:xfrm>
        </p:grpSpPr>
        <p:pic>
          <p:nvPicPr>
            <p:cNvPr id="3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204429" y="4036259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bdĺžnik 33"/>
            <p:cNvSpPr/>
            <p:nvPr/>
          </p:nvSpPr>
          <p:spPr>
            <a:xfrm>
              <a:off x="2646061" y="4309451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3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923928" y="4725144"/>
            <a:ext cx="1470165" cy="1008112"/>
          </a:xfrm>
          <a:prstGeom prst="rect">
            <a:avLst/>
          </a:prstGeom>
          <a:noFill/>
        </p:spPr>
      </p:pic>
      <p:sp>
        <p:nvSpPr>
          <p:cNvPr id="40" name="Obdĺžnik 39"/>
          <p:cNvSpPr/>
          <p:nvPr/>
        </p:nvSpPr>
        <p:spPr>
          <a:xfrm>
            <a:off x="1496877" y="2420888"/>
            <a:ext cx="225093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Doplň číslo </a:t>
            </a:r>
          </a:p>
          <a:p>
            <a:pPr algn="ctr"/>
            <a:r>
              <a:rPr lang="sk-SK" sz="28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sk-SK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príkladu.</a:t>
            </a:r>
            <a:endParaRPr lang="sk-SK" sz="28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2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404664"/>
            <a:ext cx="895350" cy="762000"/>
          </a:xfrm>
          <a:prstGeom prst="rect">
            <a:avLst/>
          </a:prstGeom>
          <a:noFill/>
        </p:spPr>
      </p:pic>
      <p:pic>
        <p:nvPicPr>
          <p:cNvPr id="43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25693">
            <a:off x="3995936" y="404664"/>
            <a:ext cx="895350" cy="76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2342 -0.187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9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12986 -0.1733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8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0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0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álna bublina 38"/>
          <p:cNvSpPr/>
          <p:nvPr/>
        </p:nvSpPr>
        <p:spPr>
          <a:xfrm>
            <a:off x="1187624" y="2204864"/>
            <a:ext cx="2736304" cy="1368152"/>
          </a:xfrm>
          <a:prstGeom prst="wedgeEllipseCallout">
            <a:avLst>
              <a:gd name="adj1" fmla="val -26018"/>
              <a:gd name="adj2" fmla="val 129867"/>
            </a:avLst>
          </a:prstGeom>
          <a:solidFill>
            <a:srgbClr val="99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" name="Skupina 28"/>
          <p:cNvGrpSpPr/>
          <p:nvPr/>
        </p:nvGrpSpPr>
        <p:grpSpPr>
          <a:xfrm>
            <a:off x="5508103" y="4581128"/>
            <a:ext cx="1466715" cy="1800200"/>
            <a:chOff x="3844909" y="2166549"/>
            <a:chExt cx="1261077" cy="1561334"/>
          </a:xfrm>
        </p:grpSpPr>
        <p:pic>
          <p:nvPicPr>
            <p:cNvPr id="3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bdĺžnik 30"/>
            <p:cNvSpPr/>
            <p:nvPr/>
          </p:nvSpPr>
          <p:spPr>
            <a:xfrm>
              <a:off x="4235279" y="2276872"/>
              <a:ext cx="602574" cy="960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6"/>
          <p:cNvGrpSpPr/>
          <p:nvPr/>
        </p:nvGrpSpPr>
        <p:grpSpPr>
          <a:xfrm>
            <a:off x="6948264" y="4725144"/>
            <a:ext cx="1224136" cy="1512168"/>
            <a:chOff x="6225594" y="3855197"/>
            <a:chExt cx="2097753" cy="2458731"/>
          </a:xfrm>
        </p:grpSpPr>
        <p:pic>
          <p:nvPicPr>
            <p:cNvPr id="26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5594" y="3855197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Obdĺžnik 26"/>
            <p:cNvSpPr/>
            <p:nvPr/>
          </p:nvSpPr>
          <p:spPr>
            <a:xfrm>
              <a:off x="6715898" y="4089362"/>
              <a:ext cx="1200990" cy="180156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9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9" name="Obdĺžnik 8"/>
          <p:cNvSpPr/>
          <p:nvPr/>
        </p:nvSpPr>
        <p:spPr>
          <a:xfrm>
            <a:off x="665244" y="890469"/>
            <a:ext cx="19880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4 .  </a:t>
            </a:r>
            <a:endParaRPr lang="sk-SK" sz="6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95536" y="908720"/>
            <a:ext cx="54040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    </a:t>
            </a:r>
            <a:r>
              <a:rPr lang="sk-SK" sz="66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= 16</a:t>
            </a:r>
            <a:endParaRPr lang="sk-SK" sz="66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5" name="Skupina 21"/>
          <p:cNvGrpSpPr/>
          <p:nvPr/>
        </p:nvGrpSpPr>
        <p:grpSpPr>
          <a:xfrm>
            <a:off x="5580112" y="1844824"/>
            <a:ext cx="1261077" cy="1561334"/>
            <a:chOff x="3844909" y="2166549"/>
            <a:chExt cx="1261077" cy="1561334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186149" y="2276872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" name="Skupina 14"/>
          <p:cNvGrpSpPr/>
          <p:nvPr/>
        </p:nvGrpSpPr>
        <p:grpSpPr>
          <a:xfrm>
            <a:off x="4096378" y="1741189"/>
            <a:ext cx="1368152" cy="1944216"/>
            <a:chOff x="2689657" y="6238234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689657" y="6238234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3198100" y="6551423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6"/>
          <p:cNvGrpSpPr/>
          <p:nvPr/>
        </p:nvGrpSpPr>
        <p:grpSpPr>
          <a:xfrm>
            <a:off x="6876256" y="1700808"/>
            <a:ext cx="1224136" cy="1512168"/>
            <a:chOff x="6225594" y="3855197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5594" y="3855197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715900" y="4089362"/>
              <a:ext cx="1200990" cy="180156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148064" y="1844824"/>
            <a:ext cx="1763688" cy="1265705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995936" y="1988840"/>
            <a:ext cx="1470165" cy="100811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732240" y="1772816"/>
            <a:ext cx="1512168" cy="1036915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2987824" y="3573016"/>
            <a:ext cx="49655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4 .    =  32</a:t>
            </a:r>
            <a:endParaRPr lang="sk-SK" sz="60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732240" y="4797152"/>
            <a:ext cx="1512168" cy="1036915"/>
          </a:xfrm>
          <a:prstGeom prst="rect">
            <a:avLst/>
          </a:prstGeom>
          <a:noFill/>
        </p:spPr>
      </p:pic>
      <p:pic>
        <p:nvPicPr>
          <p:cNvPr id="2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004048" y="4725144"/>
            <a:ext cx="1763688" cy="1265705"/>
          </a:xfrm>
          <a:prstGeom prst="rect">
            <a:avLst/>
          </a:prstGeom>
          <a:noFill/>
        </p:spPr>
      </p:pic>
      <p:grpSp>
        <p:nvGrpSpPr>
          <p:cNvPr id="15" name="Skupina 14"/>
          <p:cNvGrpSpPr/>
          <p:nvPr/>
        </p:nvGrpSpPr>
        <p:grpSpPr>
          <a:xfrm>
            <a:off x="3995936" y="4509120"/>
            <a:ext cx="1368152" cy="1944216"/>
            <a:chOff x="2204429" y="4036259"/>
            <a:chExt cx="2097753" cy="2458731"/>
          </a:xfrm>
        </p:grpSpPr>
        <p:pic>
          <p:nvPicPr>
            <p:cNvPr id="3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204429" y="4036259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bdĺžnik 33"/>
            <p:cNvSpPr/>
            <p:nvPr/>
          </p:nvSpPr>
          <p:spPr>
            <a:xfrm>
              <a:off x="2321562" y="4309451"/>
              <a:ext cx="1865997" cy="140121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3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851920" y="4725144"/>
            <a:ext cx="1470165" cy="1008112"/>
          </a:xfrm>
          <a:prstGeom prst="rect">
            <a:avLst/>
          </a:prstGeom>
          <a:noFill/>
        </p:spPr>
      </p:pic>
      <p:sp>
        <p:nvSpPr>
          <p:cNvPr id="40" name="Obdĺžnik 39"/>
          <p:cNvSpPr/>
          <p:nvPr/>
        </p:nvSpPr>
        <p:spPr>
          <a:xfrm>
            <a:off x="1496877" y="2420888"/>
            <a:ext cx="225093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Doplň číslo </a:t>
            </a:r>
          </a:p>
          <a:p>
            <a:pPr algn="ctr"/>
            <a:r>
              <a:rPr lang="sk-SK" sz="28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sk-SK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príkladu.</a:t>
            </a:r>
            <a:endParaRPr lang="sk-SK" sz="28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2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4862699">
            <a:off x="7054299" y="252457"/>
            <a:ext cx="1271811" cy="10823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37604 -0.155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12986 -0.1733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8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álna bublina 38"/>
          <p:cNvSpPr/>
          <p:nvPr/>
        </p:nvSpPr>
        <p:spPr>
          <a:xfrm>
            <a:off x="1187624" y="2204864"/>
            <a:ext cx="2736304" cy="1368152"/>
          </a:xfrm>
          <a:prstGeom prst="wedgeEllipseCallout">
            <a:avLst>
              <a:gd name="adj1" fmla="val -26018"/>
              <a:gd name="adj2" fmla="val 129867"/>
            </a:avLst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" name="Skupina 28"/>
          <p:cNvGrpSpPr/>
          <p:nvPr/>
        </p:nvGrpSpPr>
        <p:grpSpPr>
          <a:xfrm>
            <a:off x="6732240" y="4437112"/>
            <a:ext cx="1466715" cy="1800200"/>
            <a:chOff x="3844909" y="2166549"/>
            <a:chExt cx="1261077" cy="1561334"/>
          </a:xfrm>
        </p:grpSpPr>
        <p:pic>
          <p:nvPicPr>
            <p:cNvPr id="3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bdĺžnik 30"/>
            <p:cNvSpPr/>
            <p:nvPr/>
          </p:nvSpPr>
          <p:spPr>
            <a:xfrm>
              <a:off x="4235279" y="2276872"/>
              <a:ext cx="602574" cy="960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6"/>
          <p:cNvGrpSpPr/>
          <p:nvPr/>
        </p:nvGrpSpPr>
        <p:grpSpPr>
          <a:xfrm>
            <a:off x="5640769" y="4611755"/>
            <a:ext cx="1224136" cy="1512168"/>
            <a:chOff x="5712553" y="2382925"/>
            <a:chExt cx="2097753" cy="2458731"/>
          </a:xfrm>
        </p:grpSpPr>
        <p:pic>
          <p:nvPicPr>
            <p:cNvPr id="26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5712553" y="238292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Obdĺžnik 26"/>
            <p:cNvSpPr/>
            <p:nvPr/>
          </p:nvSpPr>
          <p:spPr>
            <a:xfrm>
              <a:off x="6225592" y="2450209"/>
              <a:ext cx="1200989" cy="180156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9" name="Obdĺžnik 8"/>
          <p:cNvSpPr/>
          <p:nvPr/>
        </p:nvSpPr>
        <p:spPr>
          <a:xfrm>
            <a:off x="-900608" y="620688"/>
            <a:ext cx="712879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 12 :    = 4 </a:t>
            </a:r>
            <a:endParaRPr lang="sk-SK" sz="6000" b="1" cap="none" spc="0" dirty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353331" y="908720"/>
            <a:ext cx="34884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    </a:t>
            </a:r>
            <a:endParaRPr lang="sk-SK" sz="6600" b="1" cap="none" spc="0" dirty="0">
              <a:ln w="11430"/>
              <a:solidFill>
                <a:srgbClr val="CC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5" name="Skupina 21"/>
          <p:cNvGrpSpPr/>
          <p:nvPr/>
        </p:nvGrpSpPr>
        <p:grpSpPr>
          <a:xfrm>
            <a:off x="4211960" y="1916832"/>
            <a:ext cx="1261077" cy="1561334"/>
            <a:chOff x="3844909" y="2166549"/>
            <a:chExt cx="1261077" cy="1561334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186149" y="2276872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" name="Skupina 14"/>
          <p:cNvGrpSpPr/>
          <p:nvPr/>
        </p:nvGrpSpPr>
        <p:grpSpPr>
          <a:xfrm>
            <a:off x="5580112" y="1700808"/>
            <a:ext cx="1368152" cy="1944216"/>
            <a:chOff x="2204429" y="4036259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204429" y="4036259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321562" y="4309451"/>
              <a:ext cx="1865997" cy="140121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10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6"/>
          <p:cNvGrpSpPr/>
          <p:nvPr/>
        </p:nvGrpSpPr>
        <p:grpSpPr>
          <a:xfrm>
            <a:off x="6876256" y="1700808"/>
            <a:ext cx="1224136" cy="1512168"/>
            <a:chOff x="6225594" y="3855197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5594" y="3855197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965977" y="4089362"/>
              <a:ext cx="700834" cy="110799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707904" y="1916832"/>
            <a:ext cx="1763688" cy="1265705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508104" y="1916832"/>
            <a:ext cx="1470165" cy="100811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588224" y="1844824"/>
            <a:ext cx="1512168" cy="1036915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3059832" y="3573016"/>
            <a:ext cx="49655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8 :    = 4       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436096" y="4653136"/>
            <a:ext cx="1512168" cy="1036915"/>
          </a:xfrm>
          <a:prstGeom prst="rect">
            <a:avLst/>
          </a:prstGeom>
          <a:noFill/>
        </p:spPr>
      </p:pic>
      <p:pic>
        <p:nvPicPr>
          <p:cNvPr id="2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516216" y="4509120"/>
            <a:ext cx="1763688" cy="1265705"/>
          </a:xfrm>
          <a:prstGeom prst="rect">
            <a:avLst/>
          </a:prstGeom>
          <a:noFill/>
        </p:spPr>
      </p:pic>
      <p:grpSp>
        <p:nvGrpSpPr>
          <p:cNvPr id="15" name="Skupina 14"/>
          <p:cNvGrpSpPr/>
          <p:nvPr/>
        </p:nvGrpSpPr>
        <p:grpSpPr>
          <a:xfrm>
            <a:off x="4283968" y="4437112"/>
            <a:ext cx="1368152" cy="1944216"/>
            <a:chOff x="2204429" y="4036259"/>
            <a:chExt cx="2097753" cy="2458731"/>
          </a:xfrm>
        </p:grpSpPr>
        <p:pic>
          <p:nvPicPr>
            <p:cNvPr id="3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204429" y="4036259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bdĺžnik 33"/>
            <p:cNvSpPr/>
            <p:nvPr/>
          </p:nvSpPr>
          <p:spPr>
            <a:xfrm>
              <a:off x="2717276" y="4309451"/>
              <a:ext cx="1074570" cy="140121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3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067944" y="4725144"/>
            <a:ext cx="1470165" cy="1008112"/>
          </a:xfrm>
          <a:prstGeom prst="rect">
            <a:avLst/>
          </a:prstGeom>
          <a:noFill/>
        </p:spPr>
      </p:pic>
      <p:sp>
        <p:nvSpPr>
          <p:cNvPr id="40" name="Obdĺžnik 39"/>
          <p:cNvSpPr/>
          <p:nvPr/>
        </p:nvSpPr>
        <p:spPr>
          <a:xfrm>
            <a:off x="1593057" y="2420888"/>
            <a:ext cx="205857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Zbystri</a:t>
            </a:r>
          </a:p>
          <a:p>
            <a:pPr algn="ctr"/>
            <a:r>
              <a:rPr lang="sk-SK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pozornosť.</a:t>
            </a:r>
            <a:endParaRPr lang="sk-SK" sz="28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2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751851">
            <a:off x="2051720" y="4797152"/>
            <a:ext cx="1184532" cy="10081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18698 -0.208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10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22986 -0.1731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-8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álna bublina 38"/>
          <p:cNvSpPr/>
          <p:nvPr/>
        </p:nvSpPr>
        <p:spPr>
          <a:xfrm>
            <a:off x="1187624" y="2204864"/>
            <a:ext cx="2736304" cy="1368152"/>
          </a:xfrm>
          <a:prstGeom prst="wedgeEllipseCallout">
            <a:avLst>
              <a:gd name="adj1" fmla="val -26018"/>
              <a:gd name="adj2" fmla="val 129867"/>
            </a:avLst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" name="Skupina 28"/>
          <p:cNvGrpSpPr/>
          <p:nvPr/>
        </p:nvGrpSpPr>
        <p:grpSpPr>
          <a:xfrm>
            <a:off x="5508104" y="4365104"/>
            <a:ext cx="1466715" cy="1800200"/>
            <a:chOff x="3844909" y="2166549"/>
            <a:chExt cx="1261077" cy="1561334"/>
          </a:xfrm>
        </p:grpSpPr>
        <p:pic>
          <p:nvPicPr>
            <p:cNvPr id="30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bdĺžnik 30"/>
            <p:cNvSpPr/>
            <p:nvPr/>
          </p:nvSpPr>
          <p:spPr>
            <a:xfrm>
              <a:off x="4216383" y="2416362"/>
              <a:ext cx="562605" cy="8808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9</a:t>
              </a:r>
              <a:endParaRPr lang="sk-SK" sz="60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6"/>
          <p:cNvGrpSpPr/>
          <p:nvPr/>
        </p:nvGrpSpPr>
        <p:grpSpPr>
          <a:xfrm>
            <a:off x="6718628" y="4379825"/>
            <a:ext cx="1683283" cy="1859721"/>
            <a:chOff x="7794446" y="2400879"/>
            <a:chExt cx="1961511" cy="2267880"/>
          </a:xfrm>
        </p:grpSpPr>
        <p:pic>
          <p:nvPicPr>
            <p:cNvPr id="26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7794446" y="2400879"/>
              <a:ext cx="1934921" cy="2267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Obdĺžnik 26"/>
            <p:cNvSpPr/>
            <p:nvPr/>
          </p:nvSpPr>
          <p:spPr>
            <a:xfrm>
              <a:off x="7829758" y="2567292"/>
              <a:ext cx="1926199" cy="16514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32</a:t>
              </a:r>
              <a:endParaRPr lang="sk-SK" sz="60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9" name="Obdĺžnik 8"/>
          <p:cNvSpPr/>
          <p:nvPr/>
        </p:nvSpPr>
        <p:spPr>
          <a:xfrm>
            <a:off x="-900608" y="620688"/>
            <a:ext cx="712879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sk-SK" sz="6000" b="1" cap="none" spc="0" dirty="0" smtClean="0">
                <a:ln w="11430"/>
                <a:solidFill>
                  <a:srgbClr val="00CC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20 :    = 4 </a:t>
            </a:r>
            <a:endParaRPr lang="sk-SK" sz="6000" b="1" cap="none" spc="0" dirty="0">
              <a:ln w="11430"/>
              <a:solidFill>
                <a:srgbClr val="00CC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353331" y="908720"/>
            <a:ext cx="34884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    </a:t>
            </a:r>
            <a:endParaRPr lang="sk-SK" sz="6600" b="1" cap="none" spc="0" dirty="0">
              <a:ln w="11430"/>
              <a:solidFill>
                <a:srgbClr val="CC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5" name="Skupina 21"/>
          <p:cNvGrpSpPr/>
          <p:nvPr/>
        </p:nvGrpSpPr>
        <p:grpSpPr>
          <a:xfrm>
            <a:off x="7020272" y="1484784"/>
            <a:ext cx="1261077" cy="1561334"/>
            <a:chOff x="3844909" y="2166549"/>
            <a:chExt cx="1261077" cy="1561334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3844909" y="2166549"/>
              <a:ext cx="1261077" cy="15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209392" y="2276872"/>
              <a:ext cx="65434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5</a:t>
              </a:r>
              <a:endParaRPr lang="sk-SK" sz="60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" name="Skupina 14"/>
          <p:cNvGrpSpPr/>
          <p:nvPr/>
        </p:nvGrpSpPr>
        <p:grpSpPr>
          <a:xfrm>
            <a:off x="5652120" y="1412776"/>
            <a:ext cx="1296144" cy="1944216"/>
            <a:chOff x="2204429" y="4036259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204429" y="4036259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392839" y="4309451"/>
              <a:ext cx="1723441" cy="12844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16</a:t>
              </a:r>
              <a:endParaRPr lang="sk-SK" sz="60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6"/>
          <p:cNvGrpSpPr/>
          <p:nvPr/>
        </p:nvGrpSpPr>
        <p:grpSpPr>
          <a:xfrm>
            <a:off x="4427984" y="1556792"/>
            <a:ext cx="1224136" cy="1512168"/>
            <a:chOff x="6225594" y="3855197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5594" y="3855197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353293" y="4089362"/>
              <a:ext cx="1926198" cy="16514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10</a:t>
              </a:r>
              <a:endParaRPr lang="sk-SK" sz="60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44208" y="1484784"/>
            <a:ext cx="1763688" cy="1265705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283968" y="1772816"/>
            <a:ext cx="1470165" cy="100811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436096" y="1556792"/>
            <a:ext cx="1512168" cy="1036915"/>
          </a:xfrm>
          <a:prstGeom prst="rect">
            <a:avLst/>
          </a:prstGeom>
          <a:noFill/>
        </p:spPr>
      </p:pic>
      <p:sp>
        <p:nvSpPr>
          <p:cNvPr id="23" name="Obdĺžnik 22"/>
          <p:cNvSpPr/>
          <p:nvPr/>
        </p:nvSpPr>
        <p:spPr>
          <a:xfrm>
            <a:off x="3059832" y="3573016"/>
            <a:ext cx="49655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36 :    = 4       </a:t>
            </a:r>
            <a:endParaRPr lang="sk-SK" sz="6000" b="1" cap="none" spc="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732240" y="4509120"/>
            <a:ext cx="1512168" cy="1036915"/>
          </a:xfrm>
          <a:prstGeom prst="rect">
            <a:avLst/>
          </a:prstGeom>
          <a:noFill/>
        </p:spPr>
      </p:pic>
      <p:pic>
        <p:nvPicPr>
          <p:cNvPr id="2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148064" y="4581128"/>
            <a:ext cx="1763688" cy="1265705"/>
          </a:xfrm>
          <a:prstGeom prst="rect">
            <a:avLst/>
          </a:prstGeom>
          <a:noFill/>
        </p:spPr>
      </p:pic>
      <p:grpSp>
        <p:nvGrpSpPr>
          <p:cNvPr id="15" name="Skupina 14"/>
          <p:cNvGrpSpPr/>
          <p:nvPr/>
        </p:nvGrpSpPr>
        <p:grpSpPr>
          <a:xfrm>
            <a:off x="4283968" y="4437112"/>
            <a:ext cx="1368152" cy="1944216"/>
            <a:chOff x="2204429" y="4036259"/>
            <a:chExt cx="2097753" cy="2458731"/>
          </a:xfrm>
        </p:grpSpPr>
        <p:pic>
          <p:nvPicPr>
            <p:cNvPr id="3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204429" y="4036259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bdĺžnik 33"/>
            <p:cNvSpPr/>
            <p:nvPr/>
          </p:nvSpPr>
          <p:spPr>
            <a:xfrm>
              <a:off x="2866877" y="4491580"/>
              <a:ext cx="1003292" cy="12844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endParaRPr lang="sk-SK" sz="60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3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211960" y="4725144"/>
            <a:ext cx="1470165" cy="1008112"/>
          </a:xfrm>
          <a:prstGeom prst="rect">
            <a:avLst/>
          </a:prstGeom>
          <a:noFill/>
        </p:spPr>
      </p:pic>
      <p:sp>
        <p:nvSpPr>
          <p:cNvPr id="40" name="Obdĺžnik 39"/>
          <p:cNvSpPr/>
          <p:nvPr/>
        </p:nvSpPr>
        <p:spPr>
          <a:xfrm>
            <a:off x="1537753" y="2420888"/>
            <a:ext cx="216918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Doplň číslo </a:t>
            </a:r>
          </a:p>
          <a:p>
            <a:pPr algn="ctr"/>
            <a:r>
              <a:rPr lang="sk-SK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do príkladu</a:t>
            </a:r>
            <a:endParaRPr lang="sk-SK" sz="28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lačidlo akcie: Dopredu alebo Ďalej 4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2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1772816"/>
            <a:ext cx="895350" cy="76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4941 -0.16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8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0566 -0.1627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8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201613"/>
            <a:ext cx="895350" cy="762000"/>
          </a:xfrm>
          <a:prstGeom prst="rect">
            <a:avLst/>
          </a:prstGeom>
          <a:noFill/>
        </p:spPr>
      </p:pic>
      <p:pic>
        <p:nvPicPr>
          <p:cNvPr id="17412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3205">
            <a:off x="2105574" y="4724599"/>
            <a:ext cx="714375" cy="666750"/>
          </a:xfrm>
          <a:prstGeom prst="rect">
            <a:avLst/>
          </a:prstGeom>
          <a:noFill/>
        </p:spPr>
      </p:pic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na bublina 7"/>
          <p:cNvSpPr/>
          <p:nvPr/>
        </p:nvSpPr>
        <p:spPr>
          <a:xfrm>
            <a:off x="467544" y="764704"/>
            <a:ext cx="2664296" cy="2808312"/>
          </a:xfrm>
          <a:prstGeom prst="wedgeEllipseCallout">
            <a:avLst>
              <a:gd name="adj1" fmla="val 1757"/>
              <a:gd name="adj2" fmla="val 85326"/>
            </a:avLst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1430"/>
                <a:solidFill>
                  <a:srgbClr val="97177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Vypočítaj príklady a výsledky skontroluj postupne </a:t>
            </a:r>
            <a:r>
              <a:rPr lang="sk-SK" b="1" dirty="0" err="1" smtClean="0">
                <a:ln w="11430"/>
                <a:solidFill>
                  <a:srgbClr val="97177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klikom</a:t>
            </a:r>
            <a:r>
              <a:rPr lang="sk-SK" b="1" dirty="0" smtClean="0">
                <a:ln w="11430"/>
                <a:solidFill>
                  <a:srgbClr val="97177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na šípky.</a:t>
            </a:r>
            <a:endParaRPr lang="sk-SK" dirty="0">
              <a:solidFill>
                <a:srgbClr val="971772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563888" y="332656"/>
            <a:ext cx="40324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4 : 4 =   1       </a:t>
            </a:r>
            <a:endParaRPr lang="sk-SK" sz="5400" b="1" cap="none" spc="0" dirty="0">
              <a:ln w="11430"/>
              <a:solidFill>
                <a:srgbClr val="00CC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123728" y="1196752"/>
            <a:ext cx="5561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</a:t>
            </a:r>
            <a:r>
              <a:rPr lang="sk-SK" sz="5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40 : 4 =  10</a:t>
            </a:r>
            <a:endParaRPr lang="sk-SK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830554" y="2060848"/>
            <a:ext cx="4698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16 : 4 =   4</a:t>
            </a:r>
            <a:endParaRPr lang="sk-SK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830554" y="2996952"/>
            <a:ext cx="4698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99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32 : 4 =   8</a:t>
            </a:r>
            <a:endParaRPr lang="sk-SK" sz="5400" b="1" cap="none" spc="0" dirty="0">
              <a:ln w="11430"/>
              <a:solidFill>
                <a:srgbClr val="99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843808" y="3861048"/>
            <a:ext cx="4698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24 : 4 =   6</a:t>
            </a:r>
            <a:endParaRPr lang="sk-SK" sz="5400" b="1" cap="none" spc="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2830554" y="4725144"/>
            <a:ext cx="4698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FFFF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20 : 4 =   5</a:t>
            </a:r>
            <a:endParaRPr lang="sk-SK" sz="5400" b="1" cap="none" spc="0" dirty="0">
              <a:ln w="11430"/>
              <a:solidFill>
                <a:srgbClr val="FFFF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Šípka dolu 17"/>
          <p:cNvSpPr/>
          <p:nvPr/>
        </p:nvSpPr>
        <p:spPr>
          <a:xfrm rot="16200000">
            <a:off x="7020272" y="-315416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99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7413" name="Picture 5" descr="C:\Users\dell_vostro_001\Desktop\mo4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04664"/>
            <a:ext cx="762000" cy="762001"/>
          </a:xfrm>
          <a:prstGeom prst="rect">
            <a:avLst/>
          </a:prstGeom>
          <a:noFill/>
        </p:spPr>
      </p:pic>
      <p:sp>
        <p:nvSpPr>
          <p:cNvPr id="15" name="Šípka dolu 14"/>
          <p:cNvSpPr/>
          <p:nvPr/>
        </p:nvSpPr>
        <p:spPr>
          <a:xfrm rot="16200000">
            <a:off x="7020272" y="476672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FF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Šípka dolu 15"/>
          <p:cNvSpPr/>
          <p:nvPr/>
        </p:nvSpPr>
        <p:spPr>
          <a:xfrm rot="16200000">
            <a:off x="7020272" y="1412776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33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Šípka dolu 16"/>
          <p:cNvSpPr/>
          <p:nvPr/>
        </p:nvSpPr>
        <p:spPr>
          <a:xfrm rot="16200000">
            <a:off x="7020272" y="2276872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ípka dolu 18"/>
          <p:cNvSpPr/>
          <p:nvPr/>
        </p:nvSpPr>
        <p:spPr>
          <a:xfrm rot="16200000">
            <a:off x="7020272" y="3140968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ípka dolu 19"/>
          <p:cNvSpPr/>
          <p:nvPr/>
        </p:nvSpPr>
        <p:spPr>
          <a:xfrm rot="16200000">
            <a:off x="7020272" y="4005064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33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Skupina 46"/>
          <p:cNvGrpSpPr/>
          <p:nvPr/>
        </p:nvGrpSpPr>
        <p:grpSpPr>
          <a:xfrm>
            <a:off x="5436096" y="5157192"/>
            <a:ext cx="1904938" cy="1558767"/>
            <a:chOff x="7099681" y="2374982"/>
            <a:chExt cx="1904938" cy="1558767"/>
          </a:xfrm>
        </p:grpSpPr>
        <p:pic>
          <p:nvPicPr>
            <p:cNvPr id="15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7099681" y="2374982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Obdĺžnik 20"/>
            <p:cNvSpPr/>
            <p:nvPr/>
          </p:nvSpPr>
          <p:spPr>
            <a:xfrm>
              <a:off x="7780057" y="2685967"/>
              <a:ext cx="65434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9" name="Skupina 48"/>
          <p:cNvGrpSpPr/>
          <p:nvPr/>
        </p:nvGrpSpPr>
        <p:grpSpPr>
          <a:xfrm>
            <a:off x="3851920" y="3429000"/>
            <a:ext cx="1904938" cy="1558767"/>
            <a:chOff x="4755721" y="2397936"/>
            <a:chExt cx="1904938" cy="1558767"/>
          </a:xfrm>
        </p:grpSpPr>
        <p:pic>
          <p:nvPicPr>
            <p:cNvPr id="18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755721" y="2397936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Obdĺžnik 22"/>
            <p:cNvSpPr/>
            <p:nvPr/>
          </p:nvSpPr>
          <p:spPr>
            <a:xfrm>
              <a:off x="5436096" y="2708920"/>
              <a:ext cx="65434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3707904" y="2060848"/>
            <a:ext cx="1904938" cy="1558767"/>
            <a:chOff x="3099536" y="525726"/>
            <a:chExt cx="1904938" cy="1558767"/>
          </a:xfrm>
        </p:grpSpPr>
        <p:pic>
          <p:nvPicPr>
            <p:cNvPr id="19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3099536" y="525726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bdĺžnik 23"/>
            <p:cNvSpPr/>
            <p:nvPr/>
          </p:nvSpPr>
          <p:spPr>
            <a:xfrm>
              <a:off x="3563888" y="836712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12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8" name="Skupina 37"/>
          <p:cNvGrpSpPr/>
          <p:nvPr/>
        </p:nvGrpSpPr>
        <p:grpSpPr>
          <a:xfrm>
            <a:off x="1979712" y="4077072"/>
            <a:ext cx="1904938" cy="1558767"/>
            <a:chOff x="579256" y="49055"/>
            <a:chExt cx="1904938" cy="1558767"/>
          </a:xfrm>
        </p:grpSpPr>
        <p:pic>
          <p:nvPicPr>
            <p:cNvPr id="5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579256" y="49055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Obdĺžnik 24"/>
            <p:cNvSpPr/>
            <p:nvPr/>
          </p:nvSpPr>
          <p:spPr>
            <a:xfrm>
              <a:off x="1043608" y="332656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16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7239062" y="5157192"/>
            <a:ext cx="1904938" cy="1558767"/>
            <a:chOff x="4467688" y="2469942"/>
            <a:chExt cx="1904938" cy="1558767"/>
          </a:xfrm>
        </p:grpSpPr>
        <p:pic>
          <p:nvPicPr>
            <p:cNvPr id="4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467688" y="2469942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Obdĺžnik 25"/>
            <p:cNvSpPr/>
            <p:nvPr/>
          </p:nvSpPr>
          <p:spPr>
            <a:xfrm>
              <a:off x="4932040" y="2780928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20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7239062" y="3573016"/>
            <a:ext cx="1904938" cy="1558767"/>
            <a:chOff x="4539697" y="2397935"/>
            <a:chExt cx="1904938" cy="1558767"/>
          </a:xfrm>
        </p:grpSpPr>
        <p:pic>
          <p:nvPicPr>
            <p:cNvPr id="10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539697" y="2397935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Obdĺžnik 26"/>
            <p:cNvSpPr/>
            <p:nvPr/>
          </p:nvSpPr>
          <p:spPr>
            <a:xfrm>
              <a:off x="5004048" y="2708920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24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2627784" y="1052736"/>
            <a:ext cx="1904938" cy="1558767"/>
            <a:chOff x="4683712" y="1101791"/>
            <a:chExt cx="1904938" cy="1558767"/>
          </a:xfrm>
        </p:grpSpPr>
        <p:pic>
          <p:nvPicPr>
            <p:cNvPr id="7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683712" y="1101791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Obdĺžnik 27"/>
            <p:cNvSpPr/>
            <p:nvPr/>
          </p:nvSpPr>
          <p:spPr>
            <a:xfrm>
              <a:off x="5148064" y="1412776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28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395536" y="836712"/>
            <a:ext cx="1904938" cy="1558767"/>
            <a:chOff x="4755721" y="1461831"/>
            <a:chExt cx="1904938" cy="1558767"/>
          </a:xfrm>
        </p:grpSpPr>
        <p:pic>
          <p:nvPicPr>
            <p:cNvPr id="14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755721" y="1461831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Obdĺžnik 28"/>
            <p:cNvSpPr/>
            <p:nvPr/>
          </p:nvSpPr>
          <p:spPr>
            <a:xfrm>
              <a:off x="5220072" y="1772816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32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5580112" y="2204864"/>
            <a:ext cx="1904938" cy="1558767"/>
            <a:chOff x="4395680" y="1677856"/>
            <a:chExt cx="1904938" cy="1558767"/>
          </a:xfrm>
        </p:grpSpPr>
        <p:pic>
          <p:nvPicPr>
            <p:cNvPr id="13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395680" y="1677856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bdĺžnik 30"/>
            <p:cNvSpPr/>
            <p:nvPr/>
          </p:nvSpPr>
          <p:spPr>
            <a:xfrm>
              <a:off x="4860032" y="1988840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36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3635896" y="4869160"/>
            <a:ext cx="1904938" cy="1558767"/>
            <a:chOff x="4395680" y="1821871"/>
            <a:chExt cx="1904938" cy="1558767"/>
          </a:xfrm>
        </p:grpSpPr>
        <p:pic>
          <p:nvPicPr>
            <p:cNvPr id="17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395680" y="1821871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Obdĺžnik 31"/>
            <p:cNvSpPr/>
            <p:nvPr/>
          </p:nvSpPr>
          <p:spPr>
            <a:xfrm>
              <a:off x="4788024" y="2132856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40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827584" y="2132856"/>
            <a:ext cx="1904938" cy="1558767"/>
            <a:chOff x="4323671" y="453720"/>
            <a:chExt cx="1904938" cy="1558767"/>
          </a:xfrm>
        </p:grpSpPr>
        <p:pic>
          <p:nvPicPr>
            <p:cNvPr id="11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323671" y="453720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Obdĺžnik 32"/>
            <p:cNvSpPr/>
            <p:nvPr/>
          </p:nvSpPr>
          <p:spPr>
            <a:xfrm>
              <a:off x="4932040" y="764704"/>
              <a:ext cx="65434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6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4499992" y="908720"/>
            <a:ext cx="1904938" cy="1558767"/>
            <a:chOff x="4467689" y="2469944"/>
            <a:chExt cx="1904938" cy="1558767"/>
          </a:xfrm>
        </p:grpSpPr>
        <p:pic>
          <p:nvPicPr>
            <p:cNvPr id="8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467689" y="2469944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bdĺžnik 33"/>
            <p:cNvSpPr/>
            <p:nvPr/>
          </p:nvSpPr>
          <p:spPr>
            <a:xfrm>
              <a:off x="4860032" y="2780928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10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2267744" y="2780928"/>
            <a:ext cx="1904938" cy="1558767"/>
            <a:chOff x="7135178" y="-217306"/>
            <a:chExt cx="1904938" cy="1558767"/>
          </a:xfrm>
        </p:grpSpPr>
        <p:pic>
          <p:nvPicPr>
            <p:cNvPr id="9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7135178" y="-217306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bdĺžnik 34"/>
            <p:cNvSpPr/>
            <p:nvPr/>
          </p:nvSpPr>
          <p:spPr>
            <a:xfrm>
              <a:off x="7599529" y="93679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38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6732240" y="1196752"/>
            <a:ext cx="2160240" cy="1800200"/>
            <a:chOff x="2163432" y="2541951"/>
            <a:chExt cx="1904938" cy="1558767"/>
          </a:xfrm>
        </p:grpSpPr>
        <p:pic>
          <p:nvPicPr>
            <p:cNvPr id="6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2163432" y="2541951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Obdĺžnik 35"/>
            <p:cNvSpPr/>
            <p:nvPr/>
          </p:nvSpPr>
          <p:spPr>
            <a:xfrm>
              <a:off x="2555776" y="2852936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26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5652120" y="3789040"/>
            <a:ext cx="1904938" cy="1558767"/>
            <a:chOff x="4683712" y="957775"/>
            <a:chExt cx="1904938" cy="1558767"/>
          </a:xfrm>
        </p:grpSpPr>
        <p:pic>
          <p:nvPicPr>
            <p:cNvPr id="12" name="Picture 15" descr="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1037">
              <a:off x="4683712" y="957775"/>
              <a:ext cx="1904938" cy="1558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bdĺžnik 36"/>
            <p:cNvSpPr/>
            <p:nvPr/>
          </p:nvSpPr>
          <p:spPr>
            <a:xfrm>
              <a:off x="5076056" y="1268760"/>
              <a:ext cx="11240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30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53" name="Obdĺžnik 52"/>
          <p:cNvSpPr/>
          <p:nvPr/>
        </p:nvSpPr>
        <p:spPr>
          <a:xfrm>
            <a:off x="1403648" y="404664"/>
            <a:ext cx="56669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Klikni na násobky 4:</a:t>
            </a:r>
            <a:endParaRPr lang="sk-SK" sz="4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4" name="Picture 18" descr="C:\Users\dell_vostro_001\Desktop\MOJE\gify_Janka\obr\mix1 (9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760"/>
            <a:ext cx="1363456" cy="936104"/>
          </a:xfrm>
          <a:prstGeom prst="rect">
            <a:avLst/>
          </a:prstGeom>
          <a:noFill/>
        </p:spPr>
      </p:pic>
      <p:pic>
        <p:nvPicPr>
          <p:cNvPr id="55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1418192" cy="1008112"/>
          </a:xfrm>
          <a:prstGeom prst="rect">
            <a:avLst/>
          </a:prstGeom>
          <a:noFill/>
        </p:spPr>
      </p:pic>
      <p:pic>
        <p:nvPicPr>
          <p:cNvPr id="56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412776"/>
            <a:ext cx="1418192" cy="1008112"/>
          </a:xfrm>
          <a:prstGeom prst="rect">
            <a:avLst/>
          </a:prstGeom>
          <a:noFill/>
        </p:spPr>
      </p:pic>
      <p:pic>
        <p:nvPicPr>
          <p:cNvPr id="57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564904"/>
            <a:ext cx="1418192" cy="1008112"/>
          </a:xfrm>
          <a:prstGeom prst="rect">
            <a:avLst/>
          </a:prstGeom>
          <a:noFill/>
        </p:spPr>
      </p:pic>
      <p:pic>
        <p:nvPicPr>
          <p:cNvPr id="58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3933056"/>
            <a:ext cx="1418192" cy="1008112"/>
          </a:xfrm>
          <a:prstGeom prst="rect">
            <a:avLst/>
          </a:prstGeom>
          <a:noFill/>
        </p:spPr>
      </p:pic>
      <p:pic>
        <p:nvPicPr>
          <p:cNvPr id="59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5517232"/>
            <a:ext cx="1418192" cy="1008112"/>
          </a:xfrm>
          <a:prstGeom prst="rect">
            <a:avLst/>
          </a:prstGeom>
          <a:noFill/>
        </p:spPr>
      </p:pic>
      <p:pic>
        <p:nvPicPr>
          <p:cNvPr id="60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348880"/>
            <a:ext cx="1418192" cy="1008112"/>
          </a:xfrm>
          <a:prstGeom prst="rect">
            <a:avLst/>
          </a:prstGeom>
          <a:noFill/>
        </p:spPr>
      </p:pic>
      <p:pic>
        <p:nvPicPr>
          <p:cNvPr id="61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437112"/>
            <a:ext cx="1418192" cy="1008112"/>
          </a:xfrm>
          <a:prstGeom prst="rect">
            <a:avLst/>
          </a:prstGeom>
          <a:noFill/>
        </p:spPr>
      </p:pic>
      <p:pic>
        <p:nvPicPr>
          <p:cNvPr id="62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789040"/>
            <a:ext cx="1418192" cy="1008112"/>
          </a:xfrm>
          <a:prstGeom prst="rect">
            <a:avLst/>
          </a:prstGeom>
          <a:noFill/>
        </p:spPr>
      </p:pic>
      <p:pic>
        <p:nvPicPr>
          <p:cNvPr id="63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5229200"/>
            <a:ext cx="1418192" cy="1008112"/>
          </a:xfrm>
          <a:prstGeom prst="rect">
            <a:avLst/>
          </a:prstGeom>
          <a:noFill/>
        </p:spPr>
      </p:pic>
      <p:pic>
        <p:nvPicPr>
          <p:cNvPr id="64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517232"/>
            <a:ext cx="1418192" cy="1008112"/>
          </a:xfrm>
          <a:prstGeom prst="rect">
            <a:avLst/>
          </a:prstGeom>
          <a:noFill/>
        </p:spPr>
      </p:pic>
      <p:pic>
        <p:nvPicPr>
          <p:cNvPr id="65" name="Picture 18" descr="C:\Users\dell_vostro_001\Desktop\MOJE\gify_Janka\obr\mix1 (9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628800"/>
            <a:ext cx="1363456" cy="936104"/>
          </a:xfrm>
          <a:prstGeom prst="rect">
            <a:avLst/>
          </a:prstGeom>
          <a:noFill/>
        </p:spPr>
      </p:pic>
      <p:pic>
        <p:nvPicPr>
          <p:cNvPr id="66" name="Picture 18" descr="C:\Users\dell_vostro_001\Desktop\MOJE\gify_Janka\obr\mix1 (9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140968"/>
            <a:ext cx="1363456" cy="936104"/>
          </a:xfrm>
          <a:prstGeom prst="rect">
            <a:avLst/>
          </a:prstGeom>
          <a:noFill/>
        </p:spPr>
      </p:pic>
      <p:pic>
        <p:nvPicPr>
          <p:cNvPr id="67" name="Picture 18" descr="C:\Users\dell_vostro_001\Desktop\MOJE\gify_Janka\obr\mix1 (9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1363456" cy="936104"/>
          </a:xfrm>
          <a:prstGeom prst="rect">
            <a:avLst/>
          </a:prstGeom>
          <a:noFill/>
        </p:spPr>
      </p:pic>
      <p:pic>
        <p:nvPicPr>
          <p:cNvPr id="68" name="Picture 18" descr="C:\Users\dell_vostro_001\Desktop\MOJE\gify_Janka\obr\mix1 (9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92896"/>
            <a:ext cx="1363456" cy="936104"/>
          </a:xfrm>
          <a:prstGeom prst="rect">
            <a:avLst/>
          </a:prstGeom>
          <a:noFill/>
        </p:spPr>
      </p:pic>
      <p:sp>
        <p:nvSpPr>
          <p:cNvPr id="69" name="Tlačidlo akcie: Dopredu alebo Ďalej 68">
            <a:hlinkClick r:id="" action="ppaction://hlinkshowjump?jump=nextslide" highlightClick="1"/>
          </p:cNvPr>
          <p:cNvSpPr/>
          <p:nvPr/>
        </p:nvSpPr>
        <p:spPr>
          <a:xfrm>
            <a:off x="8388424" y="260648"/>
            <a:ext cx="504056" cy="648072"/>
          </a:xfrm>
          <a:prstGeom prst="actionButtonForwardNex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50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5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5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5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5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5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5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1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5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201613"/>
            <a:ext cx="895350" cy="762000"/>
          </a:xfrm>
          <a:prstGeom prst="rect">
            <a:avLst/>
          </a:prstGeom>
          <a:noFill/>
        </p:spPr>
      </p:pic>
      <p:pic>
        <p:nvPicPr>
          <p:cNvPr id="17412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3205">
            <a:off x="2105574" y="4724599"/>
            <a:ext cx="714375" cy="6667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na bublina 7"/>
          <p:cNvSpPr/>
          <p:nvPr/>
        </p:nvSpPr>
        <p:spPr>
          <a:xfrm>
            <a:off x="467544" y="764704"/>
            <a:ext cx="2664296" cy="2808312"/>
          </a:xfrm>
          <a:prstGeom prst="wedgeEllipseCallout">
            <a:avLst>
              <a:gd name="adj1" fmla="val 1757"/>
              <a:gd name="adj2" fmla="val 85326"/>
            </a:avLst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1430"/>
                <a:solidFill>
                  <a:srgbClr val="97177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Vypočítaj príklady a výsledky skontroluj postupne </a:t>
            </a:r>
            <a:r>
              <a:rPr lang="sk-SK" b="1" dirty="0" err="1" smtClean="0">
                <a:ln w="11430"/>
                <a:solidFill>
                  <a:srgbClr val="97177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klikom</a:t>
            </a:r>
            <a:r>
              <a:rPr lang="sk-SK" b="1" dirty="0" smtClean="0">
                <a:ln w="11430"/>
                <a:solidFill>
                  <a:srgbClr val="97177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na šípky.</a:t>
            </a:r>
            <a:endParaRPr lang="sk-SK" dirty="0">
              <a:solidFill>
                <a:srgbClr val="971772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563888" y="332656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8 </a:t>
            </a:r>
            <a:r>
              <a:rPr lang="sk-SK" sz="5400" b="1" dirty="0" smtClean="0">
                <a:ln w="11430"/>
                <a:solidFill>
                  <a:srgbClr val="00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sk-SK" sz="5400" b="1" cap="none" spc="0" dirty="0" smtClean="0">
                <a:ln w="11430"/>
                <a:solidFill>
                  <a:srgbClr val="00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4 = 32        </a:t>
            </a:r>
            <a:endParaRPr lang="sk-SK" sz="5400" b="1" cap="none" spc="0" dirty="0">
              <a:ln w="11430"/>
              <a:solidFill>
                <a:srgbClr val="00CC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013923" y="1196752"/>
            <a:ext cx="5780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</a:t>
            </a:r>
            <a:r>
              <a:rPr lang="sk-SK" sz="5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10 . 4 = 40</a:t>
            </a:r>
            <a:endParaRPr lang="sk-SK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530792" y="2060848"/>
            <a:ext cx="529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6 . 4 = 24</a:t>
            </a:r>
            <a:endParaRPr lang="sk-SK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592507" y="2996952"/>
            <a:ext cx="5174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99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2 </a:t>
            </a:r>
            <a:r>
              <a:rPr lang="sk-SK" sz="5400" b="1" dirty="0" smtClean="0">
                <a:ln w="11430"/>
                <a:solidFill>
                  <a:srgbClr val="99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sk-SK" sz="5400" b="1" cap="none" spc="0" dirty="0" smtClean="0">
                <a:ln w="11430"/>
                <a:solidFill>
                  <a:srgbClr val="99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4 =  8</a:t>
            </a:r>
            <a:endParaRPr lang="sk-SK" sz="5400" b="1" cap="none" spc="0" dirty="0">
              <a:ln w="11430"/>
              <a:solidFill>
                <a:srgbClr val="99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544047" y="3861048"/>
            <a:ext cx="529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4 </a:t>
            </a:r>
            <a:r>
              <a:rPr lang="sk-SK" sz="5400" b="1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sk-SK" sz="5400" b="1" cap="none" spc="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4 = 16</a:t>
            </a:r>
            <a:endParaRPr lang="sk-SK" sz="5400" b="1" cap="none" spc="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2530792" y="4725144"/>
            <a:ext cx="529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FFFF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    </a:t>
            </a:r>
            <a:r>
              <a:rPr lang="sk-SK" sz="5400" b="1" dirty="0" smtClean="0">
                <a:ln w="11430"/>
                <a:solidFill>
                  <a:srgbClr val="FFFF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7</a:t>
            </a:r>
            <a:r>
              <a:rPr lang="sk-SK" sz="5400" b="1" cap="none" spc="0" dirty="0" smtClean="0">
                <a:ln w="11430"/>
                <a:solidFill>
                  <a:srgbClr val="FFFF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5400" b="1" dirty="0" smtClean="0">
                <a:ln w="11430"/>
                <a:solidFill>
                  <a:srgbClr val="FFFF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sk-SK" sz="5400" b="1" cap="none" spc="0" dirty="0" smtClean="0">
                <a:ln w="11430"/>
                <a:solidFill>
                  <a:srgbClr val="FFFF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4 = 28</a:t>
            </a:r>
            <a:endParaRPr lang="sk-SK" sz="5400" b="1" cap="none" spc="0" dirty="0">
              <a:ln w="11430"/>
              <a:solidFill>
                <a:srgbClr val="FFFF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Šípka dolu 17"/>
          <p:cNvSpPr/>
          <p:nvPr/>
        </p:nvSpPr>
        <p:spPr>
          <a:xfrm rot="16200000">
            <a:off x="7092280" y="-432048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99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7413" name="Picture 5" descr="C:\Users\dell_vostro_001\Desktop\mo4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04664"/>
            <a:ext cx="762000" cy="762001"/>
          </a:xfrm>
          <a:prstGeom prst="rect">
            <a:avLst/>
          </a:prstGeom>
          <a:noFill/>
        </p:spPr>
      </p:pic>
      <p:sp>
        <p:nvSpPr>
          <p:cNvPr id="15" name="Šípka dolu 14"/>
          <p:cNvSpPr/>
          <p:nvPr/>
        </p:nvSpPr>
        <p:spPr>
          <a:xfrm rot="16200000">
            <a:off x="7092280" y="404664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FF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Šípka dolu 15"/>
          <p:cNvSpPr/>
          <p:nvPr/>
        </p:nvSpPr>
        <p:spPr>
          <a:xfrm rot="16200000">
            <a:off x="7092280" y="1340768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33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Šípka dolu 16"/>
          <p:cNvSpPr/>
          <p:nvPr/>
        </p:nvSpPr>
        <p:spPr>
          <a:xfrm rot="16200000">
            <a:off x="7092280" y="2276872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ípka dolu 18"/>
          <p:cNvSpPr/>
          <p:nvPr/>
        </p:nvSpPr>
        <p:spPr>
          <a:xfrm rot="16200000">
            <a:off x="7092280" y="3140968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ípka dolu 19"/>
          <p:cNvSpPr/>
          <p:nvPr/>
        </p:nvSpPr>
        <p:spPr>
          <a:xfrm rot="16200000">
            <a:off x="7092280" y="4005064"/>
            <a:ext cx="1440160" cy="2304256"/>
          </a:xfrm>
          <a:prstGeom prst="downArrow">
            <a:avLst>
              <a:gd name="adj1" fmla="val 50000"/>
              <a:gd name="adj2" fmla="val 49296"/>
            </a:avLst>
          </a:prstGeom>
          <a:solidFill>
            <a:srgbClr val="33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dell_vostro_001\Desktop\MOJE\gify_Janka\obr\aaaab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56992"/>
            <a:ext cx="2657475" cy="2438400"/>
          </a:xfrm>
          <a:prstGeom prst="rect">
            <a:avLst/>
          </a:prstGeom>
          <a:noFill/>
        </p:spPr>
      </p:pic>
      <p:sp>
        <p:nvSpPr>
          <p:cNvPr id="3" name="Tlačidlo akcie: Dopredu alebo Ďalej 2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" name="Skupina 5"/>
          <p:cNvGrpSpPr/>
          <p:nvPr/>
        </p:nvGrpSpPr>
        <p:grpSpPr>
          <a:xfrm>
            <a:off x="1187624" y="836712"/>
            <a:ext cx="6840760" cy="2520280"/>
            <a:chOff x="1115616" y="692696"/>
            <a:chExt cx="6840760" cy="252028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" name="Oválna bublina 3"/>
            <p:cNvSpPr/>
            <p:nvPr/>
          </p:nvSpPr>
          <p:spPr>
            <a:xfrm>
              <a:off x="1115616" y="692696"/>
              <a:ext cx="6840760" cy="2520280"/>
            </a:xfrm>
            <a:prstGeom prst="wedgeEllipseCallout">
              <a:avLst>
                <a:gd name="adj1" fmla="val -38056"/>
                <a:gd name="adj2" fmla="val 108294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bdĺžnik 4"/>
            <p:cNvSpPr/>
            <p:nvPr/>
          </p:nvSpPr>
          <p:spPr>
            <a:xfrm>
              <a:off x="3347864" y="980728"/>
              <a:ext cx="2533066" cy="707886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91440" tIns="45720" rIns="91440" bIns="45720">
              <a:spAutoFit/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rgbClr val="FF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ZDROJE:</a:t>
              </a:r>
              <a:endParaRPr lang="sk-SK" sz="4000" b="1" cap="none" spc="0" dirty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7" name="Picture 3" descr="C:\Users\dell_vostro_001\Desktop\mo3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628800"/>
            <a:ext cx="895350" cy="7620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50453">
            <a:off x="6736569" y="265359"/>
            <a:ext cx="1224136" cy="114252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50906">
            <a:off x="3419872" y="3933056"/>
            <a:ext cx="1080120" cy="10081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Obdĺžnik 10"/>
          <p:cNvSpPr/>
          <p:nvPr/>
        </p:nvSpPr>
        <p:spPr>
          <a:xfrm>
            <a:off x="2515868" y="1700808"/>
            <a:ext cx="4075155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dirty="0" err="1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hlinkClick r:id="rId6"/>
              </a:rPr>
              <a:t>www.gify.nou.com</a:t>
            </a:r>
            <a:endParaRPr lang="sk-SK" sz="2800" b="1" cap="none" spc="0" dirty="0" smtClean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k-SK" sz="2800" b="1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hlinkClick r:id="rId7"/>
              </a:rPr>
              <a:t>www.beruska8.cz</a:t>
            </a:r>
            <a:endParaRPr lang="sk-SK" sz="2800" b="1" dirty="0" smtClean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k-SK" sz="2800" b="1" dirty="0" err="1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Šablona</a:t>
            </a:r>
            <a:r>
              <a:rPr lang="sk-SK" sz="2800" b="1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: E. </a:t>
            </a:r>
            <a:r>
              <a:rPr lang="sk-SK" sz="2800" b="1" dirty="0" err="1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Maninová</a:t>
            </a:r>
            <a:r>
              <a:rPr lang="sk-SK" sz="2800" b="1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endParaRPr lang="sk-SK" sz="2800" b="1" cap="none" spc="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dell_vostro_001\Desktop\MOJE\gify_Janka\obr\18stvo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100139">
            <a:off x="6783248" y="4488118"/>
            <a:ext cx="2275879" cy="2275879"/>
          </a:xfrm>
          <a:prstGeom prst="rect">
            <a:avLst/>
          </a:prstGeom>
          <a:noFill/>
        </p:spPr>
      </p:pic>
      <p:grpSp>
        <p:nvGrpSpPr>
          <p:cNvPr id="5" name="Skupina 4"/>
          <p:cNvGrpSpPr/>
          <p:nvPr/>
        </p:nvGrpSpPr>
        <p:grpSpPr>
          <a:xfrm>
            <a:off x="1187624" y="836712"/>
            <a:ext cx="6840760" cy="2520280"/>
            <a:chOff x="1115616" y="692696"/>
            <a:chExt cx="6840760" cy="252028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Oválna bublina 5"/>
            <p:cNvSpPr/>
            <p:nvPr/>
          </p:nvSpPr>
          <p:spPr>
            <a:xfrm>
              <a:off x="1115616" y="692696"/>
              <a:ext cx="6840760" cy="2520280"/>
            </a:xfrm>
            <a:prstGeom prst="wedgeEllipseCallout">
              <a:avLst>
                <a:gd name="adj1" fmla="val -38056"/>
                <a:gd name="adj2" fmla="val 108294"/>
              </a:avLst>
            </a:prstGeom>
            <a:solidFill>
              <a:srgbClr val="99FF99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bdĺžnik 6"/>
            <p:cNvSpPr/>
            <p:nvPr/>
          </p:nvSpPr>
          <p:spPr>
            <a:xfrm>
              <a:off x="2051720" y="1340768"/>
              <a:ext cx="4852610" cy="1015663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91440" tIns="45720" rIns="91440" bIns="45720">
              <a:spAutoFit/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Darilo sa ti?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8" name="Picture 2" descr="C:\Users\dell_vostro_001\Desktop\MOJE\gify_Janka\obr\18stvo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96242">
            <a:off x="2592750" y="5482197"/>
            <a:ext cx="731563" cy="731563"/>
          </a:xfrm>
          <a:prstGeom prst="rect">
            <a:avLst/>
          </a:prstGeom>
          <a:noFill/>
        </p:spPr>
      </p:pic>
      <p:pic>
        <p:nvPicPr>
          <p:cNvPr id="9" name="Picture 2" descr="C:\Users\dell_vostro_001\Desktop\MOJE\gify_Janka\obr\18stvo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96242">
            <a:off x="2016685" y="5698220"/>
            <a:ext cx="731563" cy="731563"/>
          </a:xfrm>
          <a:prstGeom prst="rect">
            <a:avLst/>
          </a:prstGeom>
          <a:noFill/>
        </p:spPr>
      </p:pic>
      <p:pic>
        <p:nvPicPr>
          <p:cNvPr id="10" name="Picture 2" descr="C:\Users\dell_vostro_001\Desktop\MOJE\gify_Janka\obr\18stvo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96242">
            <a:off x="864556" y="6017455"/>
            <a:ext cx="731563" cy="731563"/>
          </a:xfrm>
          <a:prstGeom prst="rect">
            <a:avLst/>
          </a:prstGeom>
          <a:noFill/>
        </p:spPr>
      </p:pic>
      <p:pic>
        <p:nvPicPr>
          <p:cNvPr id="11" name="Picture 2" descr="C:\Users\dell_vostro_001\Desktop\MOJE\gify_Janka\obr\18stvo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96242">
            <a:off x="288493" y="5842238"/>
            <a:ext cx="731563" cy="731563"/>
          </a:xfrm>
          <a:prstGeom prst="rect">
            <a:avLst/>
          </a:prstGeom>
          <a:noFill/>
        </p:spPr>
      </p:pic>
      <p:pic>
        <p:nvPicPr>
          <p:cNvPr id="13" name="Picture 2" descr="C:\Users\dell_vostro_001\Desktop\MOJE\gify_Janka\obr\18stvo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15151">
            <a:off x="6881580" y="1850148"/>
            <a:ext cx="731563" cy="731563"/>
          </a:xfrm>
          <a:prstGeom prst="rect">
            <a:avLst/>
          </a:prstGeom>
          <a:noFill/>
        </p:spPr>
      </p:pic>
      <p:pic>
        <p:nvPicPr>
          <p:cNvPr id="14" name="Picture 2" descr="C:\Users\dell_vostro_001\Desktop\MOJE\gify_Janka\obr\18stvor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96242">
            <a:off x="1440621" y="1737781"/>
            <a:ext cx="731563" cy="73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lačidlo akcie: Dopredu alebo Ďalej 2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válna bublina 3"/>
          <p:cNvSpPr/>
          <p:nvPr/>
        </p:nvSpPr>
        <p:spPr>
          <a:xfrm>
            <a:off x="1475656" y="764704"/>
            <a:ext cx="5616624" cy="3456384"/>
          </a:xfrm>
          <a:prstGeom prst="wedgeEllipseCallout">
            <a:avLst>
              <a:gd name="adj1" fmla="val -43008"/>
              <a:gd name="adj2" fmla="val 67387"/>
            </a:avLst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1494129" y="1340768"/>
            <a:ext cx="5509842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Dúfam,</a:t>
            </a:r>
            <a:r>
              <a:rPr lang="sk-SK" sz="36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že</a:t>
            </a:r>
            <a:r>
              <a:rPr lang="sk-SK" sz="3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si </a:t>
            </a:r>
          </a:p>
          <a:p>
            <a:pPr algn="ctr"/>
            <a:r>
              <a:rPr lang="sk-SK" sz="3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vybral správne </a:t>
            </a:r>
          </a:p>
          <a:p>
            <a:pPr algn="ctr"/>
            <a:r>
              <a:rPr lang="sk-SK" sz="3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 odpoveďou ti boli len </a:t>
            </a:r>
          </a:p>
          <a:p>
            <a:pPr algn="ctr"/>
            <a:endParaRPr lang="sk-SK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17" descr="C:\Users\dell_vostro_001\Desktop\MOJE\gify_Janka\obr\mix1 (39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068960"/>
            <a:ext cx="1519491" cy="1080120"/>
          </a:xfrm>
          <a:prstGeom prst="rect">
            <a:avLst/>
          </a:prstGeom>
          <a:noFill/>
        </p:spPr>
      </p:pic>
      <p:pic>
        <p:nvPicPr>
          <p:cNvPr id="7" name="Picture 6" descr="C:\Users\dell_vostro_001\Desktop\mo7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969230">
            <a:off x="6305877" y="3495323"/>
            <a:ext cx="2652926" cy="1512168"/>
          </a:xfrm>
          <a:prstGeom prst="rect">
            <a:avLst/>
          </a:prstGeom>
          <a:noFill/>
        </p:spPr>
      </p:pic>
      <p:pic>
        <p:nvPicPr>
          <p:cNvPr id="8" name="Picture 6" descr="C:\Users\dell_vostro_001\Desktop\mo7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61636">
            <a:off x="5953526" y="4455643"/>
            <a:ext cx="2652926" cy="15121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/>
          <p:cNvGrpSpPr/>
          <p:nvPr/>
        </p:nvGrpSpPr>
        <p:grpSpPr>
          <a:xfrm>
            <a:off x="1739994" y="926971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1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7.</a:t>
              </a:r>
              <a:endParaRPr lang="sk-SK" sz="60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C0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4067944" y="3861048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572000" y="4437112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2051720" y="3861048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8" y="4293096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38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6084168" y="3861048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660232" y="4293096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429000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501008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501008"/>
            <a:ext cx="1656184" cy="2020544"/>
          </a:xfrm>
          <a:prstGeom prst="rect">
            <a:avLst/>
          </a:prstGeom>
          <a:noFill/>
        </p:spPr>
      </p:pic>
      <p:pic>
        <p:nvPicPr>
          <p:cNvPr id="21" name="Picture 4" descr="C:\Users\dell_vostro_001\Desktop\mo46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484784"/>
            <a:ext cx="714375" cy="666750"/>
          </a:xfrm>
          <a:prstGeom prst="rect">
            <a:avLst/>
          </a:prstGeom>
          <a:noFill/>
        </p:spPr>
      </p:pic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13733 -0.420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539552" y="476672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2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92D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5.</a:t>
              </a:r>
              <a:endParaRPr lang="sk-SK" sz="6000" b="1" cap="none" spc="0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92D05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4067944" y="3861048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572000" y="4437112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20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6156176" y="3429000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741852" y="4293096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9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5940152" y="476672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802953" y="4326174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21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933056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429000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620688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2" name="Picture 5" descr="C:\Users\dell_vostro_001\Desktop\mo4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5839252">
            <a:off x="4427984" y="836712"/>
            <a:ext cx="936104" cy="9361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24409 -0.2099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2123728" y="3717032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1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FFC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3.</a:t>
              </a:r>
              <a:endParaRPr lang="sk-SK" sz="6000" b="1" cap="none" spc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C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3347864" y="548680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572001" y="4437112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1043608" y="476672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9" y="4293096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13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5724128" y="548680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918316" y="4293096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7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764704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548680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620688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27135 0.4402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539552" y="476672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2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rgbClr val="7030A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2.</a:t>
              </a:r>
              <a:endParaRPr lang="sk-SK" sz="6000" b="1" cap="none" spc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7030A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5940152" y="764704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830084" y="4437112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6156176" y="3429000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9" y="4293096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3707904" y="3717032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7061036" y="4326174"/>
              <a:ext cx="700833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6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908720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429000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789040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26424 -0.0428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1739994" y="926971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1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cap="none" spc="0" dirty="0" smtClean="0">
                  <a:ln w="11430"/>
                  <a:solidFill>
                    <a:schemeClr val="accent1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6.</a:t>
              </a:r>
              <a:endParaRPr lang="sk-SK" sz="6000" b="1" cap="none" spc="0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chemeClr val="accent1">
                      <a:lumMod val="60000"/>
                      <a:lumOff val="4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6084168" y="3861048"/>
            <a:ext cx="2097753" cy="2458731"/>
            <a:chOff x="4138658" y="3966135"/>
            <a:chExt cx="209775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138658" y="3966135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572000" y="4437112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2051720" y="3861048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8" y="4293096"/>
              <a:ext cx="1217000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23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3923928" y="3861048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660232" y="4293096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10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05064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789040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861048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0.08315 -0.4310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0"/>
          <p:cNvGrpSpPr/>
          <p:nvPr/>
        </p:nvGrpSpPr>
        <p:grpSpPr>
          <a:xfrm>
            <a:off x="2123728" y="3717032"/>
            <a:ext cx="3721783" cy="2069520"/>
            <a:chOff x="1739994" y="926971"/>
            <a:chExt cx="3721783" cy="2069520"/>
          </a:xfrm>
        </p:grpSpPr>
        <p:pic>
          <p:nvPicPr>
            <p:cNvPr id="5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1739994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Autumn Lea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36787">
              <a:off x="3036138" y="926971"/>
              <a:ext cx="2425639" cy="2069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>
              <a:off x="2365821" y="1340768"/>
              <a:ext cx="98777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6000" b="1" dirty="0">
                  <a:ln w="11430"/>
                  <a:solidFill>
                    <a:srgbClr val="33CC33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8</a:t>
              </a:r>
              <a:r>
                <a:rPr lang="sk-SK" sz="6000" b="1" cap="none" spc="0" dirty="0" smtClean="0">
                  <a:ln w="11430"/>
                  <a:solidFill>
                    <a:srgbClr val="33CC33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.</a:t>
              </a:r>
              <a:endParaRPr lang="sk-SK" sz="6000" b="1" cap="none" spc="0" dirty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Obdĺžnik 9"/>
            <p:cNvSpPr/>
            <p:nvPr/>
          </p:nvSpPr>
          <p:spPr>
            <a:xfrm>
              <a:off x="3491880" y="1340768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33CC33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4=</a:t>
              </a:r>
              <a:endParaRPr lang="sk-SK" sz="6600" b="1" cap="none" spc="0" dirty="0">
                <a:ln w="11430"/>
                <a:solidFill>
                  <a:srgbClr val="33CC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15"/>
          <p:cNvGrpSpPr/>
          <p:nvPr/>
        </p:nvGrpSpPr>
        <p:grpSpPr>
          <a:xfrm>
            <a:off x="1037856" y="581758"/>
            <a:ext cx="2318233" cy="2458731"/>
            <a:chOff x="4204914" y="4071221"/>
            <a:chExt cx="2318233" cy="245873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4425394" y="4071221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>
              <a:off x="4204914" y="4437112"/>
              <a:ext cx="1951175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  32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1" name="Skupina 14"/>
          <p:cNvGrpSpPr/>
          <p:nvPr/>
        </p:nvGrpSpPr>
        <p:grpSpPr>
          <a:xfrm>
            <a:off x="3491880" y="548680"/>
            <a:ext cx="2097753" cy="2458731"/>
            <a:chOff x="2050425" y="3894126"/>
            <a:chExt cx="2097753" cy="2458731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2050425" y="3894126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>
              <a:off x="2483768" y="4293096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12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Skupina 16"/>
          <p:cNvGrpSpPr/>
          <p:nvPr/>
        </p:nvGrpSpPr>
        <p:grpSpPr>
          <a:xfrm>
            <a:off x="5724128" y="548680"/>
            <a:ext cx="2097753" cy="2458731"/>
            <a:chOff x="6226889" y="3822118"/>
            <a:chExt cx="2097753" cy="2458731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941961">
              <a:off x="6226889" y="3822118"/>
              <a:ext cx="2097753" cy="245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dĺžnik 13"/>
            <p:cNvSpPr/>
            <p:nvPr/>
          </p:nvSpPr>
          <p:spPr>
            <a:xfrm>
              <a:off x="6660232" y="4293096"/>
              <a:ext cx="121700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6600" b="1" cap="none" spc="0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Comic Sans MS" pitchFamily="66" charset="0"/>
                </a:rPr>
                <a:t>24</a:t>
              </a:r>
              <a:endParaRPr lang="sk-SK" sz="66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8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548680"/>
            <a:ext cx="2228850" cy="1714500"/>
          </a:xfrm>
          <a:prstGeom prst="rect">
            <a:avLst/>
          </a:prstGeom>
          <a:noFill/>
        </p:spPr>
      </p:pic>
      <p:pic>
        <p:nvPicPr>
          <p:cNvPr id="19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476672"/>
            <a:ext cx="1711666" cy="2088232"/>
          </a:xfrm>
          <a:prstGeom prst="rect">
            <a:avLst/>
          </a:prstGeom>
          <a:noFill/>
        </p:spPr>
      </p:pic>
      <p:pic>
        <p:nvPicPr>
          <p:cNvPr id="20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548680"/>
            <a:ext cx="1656184" cy="2020544"/>
          </a:xfrm>
          <a:prstGeom prst="rect">
            <a:avLst/>
          </a:prstGeom>
          <a:noFill/>
        </p:spPr>
      </p:pic>
      <p:sp>
        <p:nvSpPr>
          <p:cNvPr id="21" name="Tlačidlo akcie: Dopredu alebo Ďalej 20">
            <a:hlinkClick r:id="" action="ppaction://hlinkshowjump?jump=nextslide" highlightClick="1"/>
          </p:cNvPr>
          <p:cNvSpPr/>
          <p:nvPr/>
        </p:nvSpPr>
        <p:spPr>
          <a:xfrm>
            <a:off x="8388424" y="5949280"/>
            <a:ext cx="504056" cy="648072"/>
          </a:xfrm>
          <a:prstGeom prst="actionButtonForwardNex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1551 L 0.46024 0.430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ĹˇablĂłnka_-_vĂ­ly[1]">
  <a:themeElements>
    <a:clrScheme name="ĹˇablĂłnka_-_vĂ­ly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ĹˇablĂłnka_-_vĂ­ly[1]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ĹˇablĂłnka_-_vĂ­ly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ĹˇablĂłnka_-_vĂ­ly[1]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ĹˇablĂłnka_-_vĂ­ly[1]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ĹˇablĂłnka_-_vĂ­ly[1]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ĹˇablĂłnka_-_vĂ­ly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ĹˇablĂłnka_-_vĂ­ly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ĹˇablĂłnka_-_vĂ­ly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Settings\Riaditelka\Local Settings\Temporary Internet Files\Content.IE5\D0B60NZA\ĹˇablĂłnka_-_vĂ­ly[1].pot</Template>
  <TotalTime>799</TotalTime>
  <Words>302</Words>
  <Application>Microsoft Office PowerPoint</Application>
  <PresentationFormat>Prezentácia na obrazovke (4:3)</PresentationFormat>
  <Paragraphs>143</Paragraphs>
  <Slides>22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ĹˇablĂłnka_-_vĂ­ly[1]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>SJ,M, atď...</dc:subject>
  <dc:creator>ZS Sacurov</dc:creator>
  <cp:lastModifiedBy>SPU</cp:lastModifiedBy>
  <cp:revision>81</cp:revision>
  <dcterms:created xsi:type="dcterms:W3CDTF">2010-04-14T12:53:42Z</dcterms:created>
  <dcterms:modified xsi:type="dcterms:W3CDTF">2010-12-07T19:49:32Z</dcterms:modified>
</cp:coreProperties>
</file>